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  <p:sldMasterId id="2147483676" r:id="rId3"/>
  </p:sldMasterIdLst>
  <p:notesMasterIdLst>
    <p:notesMasterId r:id="rId31"/>
  </p:notesMasterIdLst>
  <p:sldIdLst>
    <p:sldId id="296" r:id="rId4"/>
    <p:sldId id="295" r:id="rId5"/>
    <p:sldId id="272" r:id="rId6"/>
    <p:sldId id="273" r:id="rId7"/>
    <p:sldId id="274" r:id="rId8"/>
    <p:sldId id="277" r:id="rId9"/>
    <p:sldId id="276" r:id="rId10"/>
    <p:sldId id="275" r:id="rId11"/>
    <p:sldId id="269" r:id="rId12"/>
    <p:sldId id="294" r:id="rId13"/>
    <p:sldId id="278" r:id="rId14"/>
    <p:sldId id="293" r:id="rId15"/>
    <p:sldId id="282" r:id="rId16"/>
    <p:sldId id="284" r:id="rId17"/>
    <p:sldId id="283" r:id="rId18"/>
    <p:sldId id="285" r:id="rId19"/>
    <p:sldId id="287" r:id="rId20"/>
    <p:sldId id="288" r:id="rId21"/>
    <p:sldId id="281" r:id="rId22"/>
    <p:sldId id="265" r:id="rId23"/>
    <p:sldId id="279" r:id="rId24"/>
    <p:sldId id="280" r:id="rId25"/>
    <p:sldId id="259" r:id="rId26"/>
    <p:sldId id="260" r:id="rId27"/>
    <p:sldId id="290" r:id="rId28"/>
    <p:sldId id="292" r:id="rId29"/>
    <p:sldId id="291" r:id="rId3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FE0411-6282-40FD-9282-ADBA5EF2B061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665C380-C17B-43A9-8894-CBFB09082CFE}">
      <dgm:prSet phldrT="[Text]" custT="1"/>
      <dgm:spPr/>
      <dgm:t>
        <a:bodyPr/>
        <a:lstStyle/>
        <a:p>
          <a:r>
            <a:rPr lang="lv-LV" sz="2100" b="1" dirty="0"/>
            <a:t>1.  Özünütəhlil prosesi</a:t>
          </a:r>
          <a:endParaRPr lang="en-GB" sz="2100" b="1" dirty="0"/>
        </a:p>
      </dgm:t>
    </dgm:pt>
    <dgm:pt modelId="{B59BFAEA-F51F-483E-AB14-5E42ACA17137}" type="parTrans" cxnId="{BC76FE39-A8EB-4D6E-8031-367DABC7A9ED}">
      <dgm:prSet/>
      <dgm:spPr/>
      <dgm:t>
        <a:bodyPr/>
        <a:lstStyle/>
        <a:p>
          <a:endParaRPr lang="en-GB" b="1"/>
        </a:p>
      </dgm:t>
    </dgm:pt>
    <dgm:pt modelId="{6D2DD055-EF15-4B15-AA84-6A7AD865947D}" type="sibTrans" cxnId="{BC76FE39-A8EB-4D6E-8031-367DABC7A9ED}">
      <dgm:prSet/>
      <dgm:spPr/>
      <dgm:t>
        <a:bodyPr/>
        <a:lstStyle/>
        <a:p>
          <a:endParaRPr lang="en-GB" b="1"/>
        </a:p>
      </dgm:t>
    </dgm:pt>
    <dgm:pt modelId="{8AA6FECC-2BB8-41E5-8EFC-4848DD5C8A38}">
      <dgm:prSet phldrT="[Text]"/>
      <dgm:spPr/>
      <dgm:t>
        <a:bodyPr/>
        <a:lstStyle/>
        <a:p>
          <a:r>
            <a:rPr lang="lv-LV" b="1" dirty="0"/>
            <a:t>2. Ərizə və özünütəhlil hesabatının təqdim edilməsi</a:t>
          </a:r>
          <a:endParaRPr lang="en-GB" b="1" dirty="0"/>
        </a:p>
      </dgm:t>
    </dgm:pt>
    <dgm:pt modelId="{FA0D9D62-2EC3-4DE8-ABEA-59CE3F1D7CDC}" type="parTrans" cxnId="{DB349726-8B32-4828-8413-E9B3732EDBDF}">
      <dgm:prSet/>
      <dgm:spPr/>
      <dgm:t>
        <a:bodyPr/>
        <a:lstStyle/>
        <a:p>
          <a:endParaRPr lang="en-GB" b="1"/>
        </a:p>
      </dgm:t>
    </dgm:pt>
    <dgm:pt modelId="{8756CAC5-98EF-459F-940F-63EC07028415}" type="sibTrans" cxnId="{DB349726-8B32-4828-8413-E9B3732EDBDF}">
      <dgm:prSet/>
      <dgm:spPr/>
      <dgm:t>
        <a:bodyPr/>
        <a:lstStyle/>
        <a:p>
          <a:endParaRPr lang="en-GB" b="1"/>
        </a:p>
      </dgm:t>
    </dgm:pt>
    <dgm:pt modelId="{3E991F27-D853-40AE-A1E9-36733659031C}">
      <dgm:prSet phldrT="[Text]"/>
      <dgm:spPr>
        <a:solidFill>
          <a:schemeClr val="accent1"/>
        </a:solidFill>
      </dgm:spPr>
      <dgm:t>
        <a:bodyPr/>
        <a:lstStyle/>
        <a:p>
          <a:r>
            <a:rPr lang="lv-LV" b="1" dirty="0"/>
            <a:t>3. Sənədlərin agentlik tərəfindən nəzərdən keçirilməsi</a:t>
          </a:r>
          <a:endParaRPr lang="en-GB" b="1" dirty="0"/>
        </a:p>
      </dgm:t>
    </dgm:pt>
    <dgm:pt modelId="{D39900A1-61C2-4E6A-A433-D3B95A3141EB}" type="parTrans" cxnId="{CC89FB22-C166-4069-BB86-A0BA2D2ECE24}">
      <dgm:prSet/>
      <dgm:spPr/>
      <dgm:t>
        <a:bodyPr/>
        <a:lstStyle/>
        <a:p>
          <a:endParaRPr lang="en-GB" b="1"/>
        </a:p>
      </dgm:t>
    </dgm:pt>
    <dgm:pt modelId="{14628447-E995-4DE8-A898-81D4C6C94D6C}" type="sibTrans" cxnId="{CC89FB22-C166-4069-BB86-A0BA2D2ECE24}">
      <dgm:prSet/>
      <dgm:spPr/>
      <dgm:t>
        <a:bodyPr/>
        <a:lstStyle/>
        <a:p>
          <a:endParaRPr lang="en-GB" b="1"/>
        </a:p>
      </dgm:t>
    </dgm:pt>
    <dgm:pt modelId="{592AE783-1CF7-440F-A9F4-F160EC409278}">
      <dgm:prSet phldrT="[Text]"/>
      <dgm:spPr/>
      <dgm:t>
        <a:bodyPr/>
        <a:lstStyle/>
        <a:p>
          <a:r>
            <a:rPr lang="lv-LV" b="1" dirty="0"/>
            <a:t>4. Ekspert qrupunun təşkili</a:t>
          </a:r>
          <a:endParaRPr lang="en-GB" b="1" dirty="0"/>
        </a:p>
      </dgm:t>
    </dgm:pt>
    <dgm:pt modelId="{15086F44-58BA-4E87-9F84-288A947299A8}" type="parTrans" cxnId="{DEA2E4C3-861B-4361-8A7F-A36414A61543}">
      <dgm:prSet/>
      <dgm:spPr/>
      <dgm:t>
        <a:bodyPr/>
        <a:lstStyle/>
        <a:p>
          <a:endParaRPr lang="en-GB" b="1"/>
        </a:p>
      </dgm:t>
    </dgm:pt>
    <dgm:pt modelId="{5D2A0398-90F8-474B-9721-58241F9D59F3}" type="sibTrans" cxnId="{DEA2E4C3-861B-4361-8A7F-A36414A61543}">
      <dgm:prSet/>
      <dgm:spPr/>
      <dgm:t>
        <a:bodyPr/>
        <a:lstStyle/>
        <a:p>
          <a:endParaRPr lang="en-GB" b="1"/>
        </a:p>
      </dgm:t>
    </dgm:pt>
    <dgm:pt modelId="{686845A3-E9C6-4651-8A5C-C5F57723CE4B}">
      <dgm:prSet phldrT="[Text]"/>
      <dgm:spPr/>
      <dgm:t>
        <a:bodyPr/>
        <a:lstStyle/>
        <a:p>
          <a:r>
            <a:rPr lang="en-GB" b="1" dirty="0"/>
            <a:t>6</a:t>
          </a:r>
          <a:r>
            <a:rPr lang="lv-LV" b="1" dirty="0"/>
            <a:t>. Ekspert qrupunun səfəri</a:t>
          </a:r>
          <a:endParaRPr lang="en-GB" b="1" dirty="0"/>
        </a:p>
      </dgm:t>
    </dgm:pt>
    <dgm:pt modelId="{967FEC07-EF34-46F2-A336-05C7BF298A3A}" type="parTrans" cxnId="{CF459183-100A-408D-8046-30ED6A44EFE6}">
      <dgm:prSet/>
      <dgm:spPr/>
      <dgm:t>
        <a:bodyPr/>
        <a:lstStyle/>
        <a:p>
          <a:endParaRPr lang="en-GB" b="1"/>
        </a:p>
      </dgm:t>
    </dgm:pt>
    <dgm:pt modelId="{4C44FC68-9B75-4132-B332-88E684633156}" type="sibTrans" cxnId="{CF459183-100A-408D-8046-30ED6A44EFE6}">
      <dgm:prSet/>
      <dgm:spPr/>
      <dgm:t>
        <a:bodyPr/>
        <a:lstStyle/>
        <a:p>
          <a:endParaRPr lang="en-GB" b="1"/>
        </a:p>
      </dgm:t>
    </dgm:pt>
    <dgm:pt modelId="{B568960D-25C2-4C66-9BB5-72D74EFF2EFC}">
      <dgm:prSet phldrT="[Text]"/>
      <dgm:spPr>
        <a:solidFill>
          <a:schemeClr val="accent6"/>
        </a:solidFill>
        <a:ln>
          <a:solidFill>
            <a:schemeClr val="accent1"/>
          </a:solidFill>
        </a:ln>
      </dgm:spPr>
      <dgm:t>
        <a:bodyPr/>
        <a:lstStyle/>
        <a:p>
          <a:r>
            <a:rPr lang="en-GB" b="1" dirty="0"/>
            <a:t>7</a:t>
          </a:r>
          <a:r>
            <a:rPr lang="lv-LV" b="1" dirty="0"/>
            <a:t>. Ekspert qrupunun müştərək hesabatı</a:t>
          </a:r>
          <a:endParaRPr lang="en-GB" b="1" dirty="0"/>
        </a:p>
      </dgm:t>
    </dgm:pt>
    <dgm:pt modelId="{252F744E-092C-4E6D-86BD-5F1F9A1A0449}" type="parTrans" cxnId="{0C5327E6-2EFD-4081-AD3C-34EB9EB4BA56}">
      <dgm:prSet/>
      <dgm:spPr/>
      <dgm:t>
        <a:bodyPr/>
        <a:lstStyle/>
        <a:p>
          <a:endParaRPr lang="en-GB" b="1"/>
        </a:p>
      </dgm:t>
    </dgm:pt>
    <dgm:pt modelId="{6EF7EA6A-C095-4143-BB51-358032BF7A7B}" type="sibTrans" cxnId="{0C5327E6-2EFD-4081-AD3C-34EB9EB4BA56}">
      <dgm:prSet/>
      <dgm:spPr/>
      <dgm:t>
        <a:bodyPr/>
        <a:lstStyle/>
        <a:p>
          <a:endParaRPr lang="en-GB" b="1"/>
        </a:p>
      </dgm:t>
    </dgm:pt>
    <dgm:pt modelId="{2DA73B92-8D84-4488-B86B-8B56A9E92496}">
      <dgm:prSet phldrT="[Text]"/>
      <dgm:spPr/>
      <dgm:t>
        <a:bodyPr/>
        <a:lstStyle/>
        <a:p>
          <a:r>
            <a:rPr lang="en-GB" b="1" dirty="0"/>
            <a:t>8</a:t>
          </a:r>
          <a:r>
            <a:rPr lang="lv-LV" b="1" dirty="0"/>
            <a:t>. Faktoloji xətalara dair ATM-in şərhi</a:t>
          </a:r>
          <a:endParaRPr lang="en-GB" b="1" dirty="0"/>
        </a:p>
      </dgm:t>
    </dgm:pt>
    <dgm:pt modelId="{4254C4DD-1DBC-47BE-9BCD-67E9D711D5F1}" type="parTrans" cxnId="{DEE69A2C-C0C0-4971-AB24-B70B7F870322}">
      <dgm:prSet/>
      <dgm:spPr/>
      <dgm:t>
        <a:bodyPr/>
        <a:lstStyle/>
        <a:p>
          <a:endParaRPr lang="en-GB" b="1"/>
        </a:p>
      </dgm:t>
    </dgm:pt>
    <dgm:pt modelId="{5EBC1064-9BDD-4125-A4C6-47628CE68A93}" type="sibTrans" cxnId="{DEE69A2C-C0C0-4971-AB24-B70B7F870322}">
      <dgm:prSet/>
      <dgm:spPr/>
      <dgm:t>
        <a:bodyPr/>
        <a:lstStyle/>
        <a:p>
          <a:endParaRPr lang="en-GB" b="1"/>
        </a:p>
      </dgm:t>
    </dgm:pt>
    <dgm:pt modelId="{62F93DB4-FE2F-4870-B21E-7DF64ED26006}">
      <dgm:prSet phldrT="[Text]"/>
      <dgm:spPr/>
      <dgm:t>
        <a:bodyPr/>
        <a:lstStyle/>
        <a:p>
          <a:r>
            <a:rPr lang="en-GB" b="1" dirty="0"/>
            <a:t>9</a:t>
          </a:r>
          <a:r>
            <a:rPr lang="lv-LV" b="1" dirty="0"/>
            <a:t>. Komitə tərəfindən qərar (ATM-in iştirakı ilə)</a:t>
          </a:r>
          <a:endParaRPr lang="en-GB" b="1" dirty="0"/>
        </a:p>
      </dgm:t>
    </dgm:pt>
    <dgm:pt modelId="{98368B17-BFAD-4DC7-B2B3-391FC6077B88}" type="parTrans" cxnId="{7F8FE65C-5F90-4856-B8BF-FDC492AA2945}">
      <dgm:prSet/>
      <dgm:spPr/>
      <dgm:t>
        <a:bodyPr/>
        <a:lstStyle/>
        <a:p>
          <a:endParaRPr lang="en-GB" b="1"/>
        </a:p>
      </dgm:t>
    </dgm:pt>
    <dgm:pt modelId="{FD1DFDCB-A9BD-4BDE-9053-D712EE17716F}" type="sibTrans" cxnId="{7F8FE65C-5F90-4856-B8BF-FDC492AA2945}">
      <dgm:prSet/>
      <dgm:spPr/>
      <dgm:t>
        <a:bodyPr/>
        <a:lstStyle/>
        <a:p>
          <a:endParaRPr lang="en-GB" b="1"/>
        </a:p>
      </dgm:t>
    </dgm:pt>
    <dgm:pt modelId="{DC539B8F-034E-4BAB-8A53-03EA5E9C246B}">
      <dgm:prSet phldrT="[Text]"/>
      <dgm:spPr/>
      <dgm:t>
        <a:bodyPr/>
        <a:lstStyle/>
        <a:p>
          <a:r>
            <a:rPr lang="en-GB" b="1" dirty="0"/>
            <a:t>10. </a:t>
          </a:r>
          <a:r>
            <a:rPr lang="lv-LV" b="1" dirty="0"/>
            <a:t>Sonrakı tədbirlər</a:t>
          </a:r>
          <a:endParaRPr lang="en-GB" b="1" dirty="0"/>
        </a:p>
      </dgm:t>
    </dgm:pt>
    <dgm:pt modelId="{55433A2B-B851-4712-BB92-2E42D31371C3}" type="parTrans" cxnId="{4974A05C-A0C5-4B87-A343-8BFC9309FEAF}">
      <dgm:prSet/>
      <dgm:spPr/>
      <dgm:t>
        <a:bodyPr/>
        <a:lstStyle/>
        <a:p>
          <a:endParaRPr lang="en-GB" b="1"/>
        </a:p>
      </dgm:t>
    </dgm:pt>
    <dgm:pt modelId="{5F1B6EFA-626F-4536-AD5E-FC3CD1C34C4F}" type="sibTrans" cxnId="{4974A05C-A0C5-4B87-A343-8BFC9309FEAF}">
      <dgm:prSet/>
      <dgm:spPr/>
      <dgm:t>
        <a:bodyPr/>
        <a:lstStyle/>
        <a:p>
          <a:endParaRPr lang="en-GB" b="1"/>
        </a:p>
      </dgm:t>
    </dgm:pt>
    <dgm:pt modelId="{C04904B6-70C0-4632-AB16-A1DF67B25662}">
      <dgm:prSet/>
      <dgm:spPr>
        <a:solidFill>
          <a:schemeClr val="accent1"/>
        </a:solidFill>
      </dgm:spPr>
      <dgm:t>
        <a:bodyPr/>
        <a:lstStyle/>
        <a:p>
          <a:r>
            <a:rPr lang="en-US" b="1" dirty="0"/>
            <a:t>5. </a:t>
          </a:r>
          <a:r>
            <a:rPr lang="az-Latn-AZ" b="1" dirty="0"/>
            <a:t>Sahə səfərindən öncə  eksperlətin birgə işi</a:t>
          </a:r>
          <a:endParaRPr lang="en-US" b="1" dirty="0"/>
        </a:p>
      </dgm:t>
    </dgm:pt>
    <dgm:pt modelId="{692EB603-28AE-42AE-82DF-01FF2EB72D01}" type="parTrans" cxnId="{1DE4A0B8-2A74-4B99-A893-3C843BAD7F49}">
      <dgm:prSet/>
      <dgm:spPr/>
      <dgm:t>
        <a:bodyPr/>
        <a:lstStyle/>
        <a:p>
          <a:endParaRPr lang="en-US"/>
        </a:p>
      </dgm:t>
    </dgm:pt>
    <dgm:pt modelId="{46F96CFD-F9A9-44AC-9BD0-17B67BD9EFC6}" type="sibTrans" cxnId="{1DE4A0B8-2A74-4B99-A893-3C843BAD7F49}">
      <dgm:prSet/>
      <dgm:spPr/>
      <dgm:t>
        <a:bodyPr/>
        <a:lstStyle/>
        <a:p>
          <a:endParaRPr lang="en-US"/>
        </a:p>
      </dgm:t>
    </dgm:pt>
    <dgm:pt modelId="{01E98E69-2805-4474-A4F7-9FADFAC26638}" type="pres">
      <dgm:prSet presAssocID="{63FE0411-6282-40FD-9282-ADBA5EF2B06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8BCC91-20B4-44C7-BCD6-A0A744F66923}" type="pres">
      <dgm:prSet presAssocID="{4665C380-C17B-43A9-8894-CBFB09082CFE}" presName="composite" presStyleCnt="0"/>
      <dgm:spPr/>
    </dgm:pt>
    <dgm:pt modelId="{E2C3AF42-086F-4707-B275-814D19B2D526}" type="pres">
      <dgm:prSet presAssocID="{4665C380-C17B-43A9-8894-CBFB09082CFE}" presName="imgShp" presStyleLbl="fgImgPlace1" presStyleIdx="0" presStyleCnt="10"/>
      <dgm:spPr>
        <a:solidFill>
          <a:schemeClr val="accent4">
            <a:lumMod val="40000"/>
            <a:lumOff val="60000"/>
          </a:schemeClr>
        </a:solidFill>
      </dgm:spPr>
    </dgm:pt>
    <dgm:pt modelId="{1273ABE4-8B0E-41E1-BAF4-FA98401C4CF1}" type="pres">
      <dgm:prSet presAssocID="{4665C380-C17B-43A9-8894-CBFB09082CFE}" presName="txShp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CD0FE0-42E6-44EF-97D5-9F733C72FE8A}" type="pres">
      <dgm:prSet presAssocID="{6D2DD055-EF15-4B15-AA84-6A7AD865947D}" presName="spacing" presStyleCnt="0"/>
      <dgm:spPr/>
    </dgm:pt>
    <dgm:pt modelId="{FCEC8EAA-9368-4652-A21D-6EF0DF7DF395}" type="pres">
      <dgm:prSet presAssocID="{8AA6FECC-2BB8-41E5-8EFC-4848DD5C8A38}" presName="composite" presStyleCnt="0"/>
      <dgm:spPr/>
    </dgm:pt>
    <dgm:pt modelId="{B49B4680-C1F8-45AB-BA11-97A54C8CEDAA}" type="pres">
      <dgm:prSet presAssocID="{8AA6FECC-2BB8-41E5-8EFC-4848DD5C8A38}" presName="imgShp" presStyleLbl="fgImgPlace1" presStyleIdx="1" presStyleCnt="10"/>
      <dgm:spPr>
        <a:solidFill>
          <a:schemeClr val="accent4">
            <a:lumMod val="40000"/>
            <a:lumOff val="60000"/>
          </a:schemeClr>
        </a:solidFill>
      </dgm:spPr>
    </dgm:pt>
    <dgm:pt modelId="{48C2BDE2-AA0B-4F7E-865F-13C50FD5E6DD}" type="pres">
      <dgm:prSet presAssocID="{8AA6FECC-2BB8-41E5-8EFC-4848DD5C8A38}" presName="txShp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0F300D-2D64-4A39-9A7A-7E19E37F8E57}" type="pres">
      <dgm:prSet presAssocID="{8756CAC5-98EF-459F-940F-63EC07028415}" presName="spacing" presStyleCnt="0"/>
      <dgm:spPr/>
    </dgm:pt>
    <dgm:pt modelId="{A85C7FDD-BE04-4B89-BB36-66E3ACBDDF28}" type="pres">
      <dgm:prSet presAssocID="{3E991F27-D853-40AE-A1E9-36733659031C}" presName="composite" presStyleCnt="0"/>
      <dgm:spPr/>
    </dgm:pt>
    <dgm:pt modelId="{2A6AECD8-6980-4D70-9E43-D6FA5B39248C}" type="pres">
      <dgm:prSet presAssocID="{3E991F27-D853-40AE-A1E9-36733659031C}" presName="imgShp" presStyleLbl="fgImgPlace1" presStyleIdx="2" presStyleCnt="10"/>
      <dgm:spPr>
        <a:solidFill>
          <a:schemeClr val="accent4"/>
        </a:solidFill>
      </dgm:spPr>
    </dgm:pt>
    <dgm:pt modelId="{4D1BFC32-9C7C-4C2E-945A-4FBA29E5398E}" type="pres">
      <dgm:prSet presAssocID="{3E991F27-D853-40AE-A1E9-36733659031C}" presName="txShp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044186-4C72-4066-B9B0-34E2485EEB93}" type="pres">
      <dgm:prSet presAssocID="{14628447-E995-4DE8-A898-81D4C6C94D6C}" presName="spacing" presStyleCnt="0"/>
      <dgm:spPr/>
    </dgm:pt>
    <dgm:pt modelId="{CACC0E42-9211-4596-BEA1-F5B3C372BA83}" type="pres">
      <dgm:prSet presAssocID="{592AE783-1CF7-440F-A9F4-F160EC409278}" presName="composite" presStyleCnt="0"/>
      <dgm:spPr/>
    </dgm:pt>
    <dgm:pt modelId="{F3A1AAA4-42E2-4275-80EC-A39514B3ACCC}" type="pres">
      <dgm:prSet presAssocID="{592AE783-1CF7-440F-A9F4-F160EC409278}" presName="imgShp" presStyleLbl="fgImgPlace1" presStyleIdx="3" presStyleCnt="10"/>
      <dgm:spPr>
        <a:solidFill>
          <a:schemeClr val="accent4"/>
        </a:solidFill>
      </dgm:spPr>
    </dgm:pt>
    <dgm:pt modelId="{BB1606FB-65B9-4E8B-BBAA-D5080D314816}" type="pres">
      <dgm:prSet presAssocID="{592AE783-1CF7-440F-A9F4-F160EC409278}" presName="txShp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CE5C7B-0D96-4F06-856E-0C88298B0F21}" type="pres">
      <dgm:prSet presAssocID="{5D2A0398-90F8-474B-9721-58241F9D59F3}" presName="spacing" presStyleCnt="0"/>
      <dgm:spPr/>
    </dgm:pt>
    <dgm:pt modelId="{7795510C-9257-41CF-9B58-8B32D94858F5}" type="pres">
      <dgm:prSet presAssocID="{C04904B6-70C0-4632-AB16-A1DF67B25662}" presName="composite" presStyleCnt="0"/>
      <dgm:spPr/>
    </dgm:pt>
    <dgm:pt modelId="{2352210E-3A7E-4133-AA65-1002D88397AB}" type="pres">
      <dgm:prSet presAssocID="{C04904B6-70C0-4632-AB16-A1DF67B25662}" presName="imgShp" presStyleLbl="fgImgPlace1" presStyleIdx="4" presStyleCnt="10"/>
      <dgm:spPr>
        <a:solidFill>
          <a:schemeClr val="accent6"/>
        </a:solidFill>
      </dgm:spPr>
    </dgm:pt>
    <dgm:pt modelId="{72C19A98-FBB8-4495-A90A-5F55D1A288CE}" type="pres">
      <dgm:prSet presAssocID="{C04904B6-70C0-4632-AB16-A1DF67B25662}" presName="txShp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E119DD-6138-4BE7-B2C8-986F104F950B}" type="pres">
      <dgm:prSet presAssocID="{46F96CFD-F9A9-44AC-9BD0-17B67BD9EFC6}" presName="spacing" presStyleCnt="0"/>
      <dgm:spPr/>
    </dgm:pt>
    <dgm:pt modelId="{26D0CC5A-0980-498B-A9B8-E67D7F7F3281}" type="pres">
      <dgm:prSet presAssocID="{686845A3-E9C6-4651-8A5C-C5F57723CE4B}" presName="composite" presStyleCnt="0"/>
      <dgm:spPr/>
    </dgm:pt>
    <dgm:pt modelId="{AEDD7280-2F10-424F-A634-013CCED39359}" type="pres">
      <dgm:prSet presAssocID="{686845A3-E9C6-4651-8A5C-C5F57723CE4B}" presName="imgShp" presStyleLbl="fgImgPlace1" presStyleIdx="5" presStyleCnt="10"/>
      <dgm:spPr>
        <a:solidFill>
          <a:schemeClr val="accent6">
            <a:lumMod val="40000"/>
            <a:lumOff val="60000"/>
          </a:schemeClr>
        </a:solidFill>
      </dgm:spPr>
    </dgm:pt>
    <dgm:pt modelId="{CF64DE1E-878E-4237-9D16-F97519873024}" type="pres">
      <dgm:prSet presAssocID="{686845A3-E9C6-4651-8A5C-C5F57723CE4B}" presName="txShp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1CFE9C-7EDC-422D-A2F5-5F809D1C95B7}" type="pres">
      <dgm:prSet presAssocID="{4C44FC68-9B75-4132-B332-88E684633156}" presName="spacing" presStyleCnt="0"/>
      <dgm:spPr/>
    </dgm:pt>
    <dgm:pt modelId="{803AB0E3-64F7-4205-8F27-DC23685AFFFB}" type="pres">
      <dgm:prSet presAssocID="{B568960D-25C2-4C66-9BB5-72D74EFF2EFC}" presName="composite" presStyleCnt="0"/>
      <dgm:spPr/>
    </dgm:pt>
    <dgm:pt modelId="{2F286D19-741E-4ACF-9482-1573B0E78099}" type="pres">
      <dgm:prSet presAssocID="{B568960D-25C2-4C66-9BB5-72D74EFF2EFC}" presName="imgShp" presStyleLbl="fgImgPlace1" presStyleIdx="6" presStyleCnt="10"/>
      <dgm:spPr>
        <a:solidFill>
          <a:schemeClr val="accent6">
            <a:lumMod val="40000"/>
            <a:lumOff val="60000"/>
          </a:schemeClr>
        </a:solidFill>
      </dgm:spPr>
    </dgm:pt>
    <dgm:pt modelId="{38D1EEBF-A80F-43B3-BF2B-D29B6A83F674}" type="pres">
      <dgm:prSet presAssocID="{B568960D-25C2-4C66-9BB5-72D74EFF2EFC}" presName="txShp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68EC68-F29E-467F-A8E6-75A12A3F3674}" type="pres">
      <dgm:prSet presAssocID="{6EF7EA6A-C095-4143-BB51-358032BF7A7B}" presName="spacing" presStyleCnt="0"/>
      <dgm:spPr/>
    </dgm:pt>
    <dgm:pt modelId="{DB6891D6-F52E-482D-A8C9-66DBF0416B17}" type="pres">
      <dgm:prSet presAssocID="{2DA73B92-8D84-4488-B86B-8B56A9E92496}" presName="composite" presStyleCnt="0"/>
      <dgm:spPr/>
    </dgm:pt>
    <dgm:pt modelId="{944904E4-FCBB-4CFA-8B36-17745C31506B}" type="pres">
      <dgm:prSet presAssocID="{2DA73B92-8D84-4488-B86B-8B56A9E92496}" presName="imgShp" presStyleLbl="fgImgPlace1" presStyleIdx="7" presStyleCnt="10"/>
      <dgm:spPr>
        <a:solidFill>
          <a:schemeClr val="accent4">
            <a:lumMod val="40000"/>
            <a:lumOff val="60000"/>
          </a:schemeClr>
        </a:solidFill>
      </dgm:spPr>
    </dgm:pt>
    <dgm:pt modelId="{CEBCC035-F70D-4DE0-9DD7-563C5D8C9486}" type="pres">
      <dgm:prSet presAssocID="{2DA73B92-8D84-4488-B86B-8B56A9E92496}" presName="txShp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E27A1B-03B4-4BAF-9CBF-7A69B9C19E55}" type="pres">
      <dgm:prSet presAssocID="{5EBC1064-9BDD-4125-A4C6-47628CE68A93}" presName="spacing" presStyleCnt="0"/>
      <dgm:spPr/>
    </dgm:pt>
    <dgm:pt modelId="{246FF58E-BC73-4560-9544-3E9F3A4357FF}" type="pres">
      <dgm:prSet presAssocID="{62F93DB4-FE2F-4870-B21E-7DF64ED26006}" presName="composite" presStyleCnt="0"/>
      <dgm:spPr/>
    </dgm:pt>
    <dgm:pt modelId="{8AA75899-D180-4BFA-A15A-6002127271AF}" type="pres">
      <dgm:prSet presAssocID="{62F93DB4-FE2F-4870-B21E-7DF64ED26006}" presName="imgShp" presStyleLbl="fgImgPlace1" presStyleIdx="8" presStyleCnt="10"/>
      <dgm:spPr>
        <a:solidFill>
          <a:srgbClr val="7030A0"/>
        </a:solidFill>
      </dgm:spPr>
    </dgm:pt>
    <dgm:pt modelId="{060ADDF9-40C9-424F-84CE-34697BF7B79B}" type="pres">
      <dgm:prSet presAssocID="{62F93DB4-FE2F-4870-B21E-7DF64ED26006}" presName="txShp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E3CA96-4FFC-4B9D-AE8B-3E036FA3D7CD}" type="pres">
      <dgm:prSet presAssocID="{FD1DFDCB-A9BD-4BDE-9053-D712EE17716F}" presName="spacing" presStyleCnt="0"/>
      <dgm:spPr/>
    </dgm:pt>
    <dgm:pt modelId="{BDE735D9-5D68-48B3-9872-CD1B7058C1DA}" type="pres">
      <dgm:prSet presAssocID="{DC539B8F-034E-4BAB-8A53-03EA5E9C246B}" presName="composite" presStyleCnt="0"/>
      <dgm:spPr/>
    </dgm:pt>
    <dgm:pt modelId="{322B3B9E-3D8B-44E3-8517-85D78CF9EE8E}" type="pres">
      <dgm:prSet presAssocID="{DC539B8F-034E-4BAB-8A53-03EA5E9C246B}" presName="imgShp" presStyleLbl="fgImgPlace1" presStyleIdx="9" presStyleCnt="10"/>
      <dgm:spPr>
        <a:solidFill>
          <a:schemeClr val="accent4">
            <a:lumMod val="60000"/>
            <a:lumOff val="40000"/>
          </a:schemeClr>
        </a:solidFill>
      </dgm:spPr>
    </dgm:pt>
    <dgm:pt modelId="{C5ADF46F-7803-458F-B0DF-73A23D416FF2}" type="pres">
      <dgm:prSet presAssocID="{DC539B8F-034E-4BAB-8A53-03EA5E9C246B}" presName="txShp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EA2E4C3-861B-4361-8A7F-A36414A61543}" srcId="{63FE0411-6282-40FD-9282-ADBA5EF2B061}" destId="{592AE783-1CF7-440F-A9F4-F160EC409278}" srcOrd="3" destOrd="0" parTransId="{15086F44-58BA-4E87-9F84-288A947299A8}" sibTransId="{5D2A0398-90F8-474B-9721-58241F9D59F3}"/>
    <dgm:cxn modelId="{DB349726-8B32-4828-8413-E9B3732EDBDF}" srcId="{63FE0411-6282-40FD-9282-ADBA5EF2B061}" destId="{8AA6FECC-2BB8-41E5-8EFC-4848DD5C8A38}" srcOrd="1" destOrd="0" parTransId="{FA0D9D62-2EC3-4DE8-ABEA-59CE3F1D7CDC}" sibTransId="{8756CAC5-98EF-459F-940F-63EC07028415}"/>
    <dgm:cxn modelId="{CA451A69-D461-4C73-BD2A-8A94122FF0EF}" type="presOf" srcId="{63FE0411-6282-40FD-9282-ADBA5EF2B061}" destId="{01E98E69-2805-4474-A4F7-9FADFAC26638}" srcOrd="0" destOrd="0" presId="urn:microsoft.com/office/officeart/2005/8/layout/vList3#1"/>
    <dgm:cxn modelId="{0C5327E6-2EFD-4081-AD3C-34EB9EB4BA56}" srcId="{63FE0411-6282-40FD-9282-ADBA5EF2B061}" destId="{B568960D-25C2-4C66-9BB5-72D74EFF2EFC}" srcOrd="6" destOrd="0" parTransId="{252F744E-092C-4E6D-86BD-5F1F9A1A0449}" sibTransId="{6EF7EA6A-C095-4143-BB51-358032BF7A7B}"/>
    <dgm:cxn modelId="{28C65CF2-0F59-4609-9046-B40560D8381D}" type="presOf" srcId="{592AE783-1CF7-440F-A9F4-F160EC409278}" destId="{BB1606FB-65B9-4E8B-BBAA-D5080D314816}" srcOrd="0" destOrd="0" presId="urn:microsoft.com/office/officeart/2005/8/layout/vList3#1"/>
    <dgm:cxn modelId="{BC76FE39-A8EB-4D6E-8031-367DABC7A9ED}" srcId="{63FE0411-6282-40FD-9282-ADBA5EF2B061}" destId="{4665C380-C17B-43A9-8894-CBFB09082CFE}" srcOrd="0" destOrd="0" parTransId="{B59BFAEA-F51F-483E-AB14-5E42ACA17137}" sibTransId="{6D2DD055-EF15-4B15-AA84-6A7AD865947D}"/>
    <dgm:cxn modelId="{7965113A-3E21-4465-9953-104B273B7B9F}" type="presOf" srcId="{686845A3-E9C6-4651-8A5C-C5F57723CE4B}" destId="{CF64DE1E-878E-4237-9D16-F97519873024}" srcOrd="0" destOrd="0" presId="urn:microsoft.com/office/officeart/2005/8/layout/vList3#1"/>
    <dgm:cxn modelId="{0810A6FA-046C-4CBD-B019-E21E0B3ED54A}" type="presOf" srcId="{DC539B8F-034E-4BAB-8A53-03EA5E9C246B}" destId="{C5ADF46F-7803-458F-B0DF-73A23D416FF2}" srcOrd="0" destOrd="0" presId="urn:microsoft.com/office/officeart/2005/8/layout/vList3#1"/>
    <dgm:cxn modelId="{4E1E1AFD-32CF-4A66-9F65-A876F7F173A7}" type="presOf" srcId="{3E991F27-D853-40AE-A1E9-36733659031C}" destId="{4D1BFC32-9C7C-4C2E-945A-4FBA29E5398E}" srcOrd="0" destOrd="0" presId="urn:microsoft.com/office/officeart/2005/8/layout/vList3#1"/>
    <dgm:cxn modelId="{7F8FE65C-5F90-4856-B8BF-FDC492AA2945}" srcId="{63FE0411-6282-40FD-9282-ADBA5EF2B061}" destId="{62F93DB4-FE2F-4870-B21E-7DF64ED26006}" srcOrd="8" destOrd="0" parTransId="{98368B17-BFAD-4DC7-B2B3-391FC6077B88}" sibTransId="{FD1DFDCB-A9BD-4BDE-9053-D712EE17716F}"/>
    <dgm:cxn modelId="{2B444600-B65F-44CA-8021-D5F8879FE893}" type="presOf" srcId="{8AA6FECC-2BB8-41E5-8EFC-4848DD5C8A38}" destId="{48C2BDE2-AA0B-4F7E-865F-13C50FD5E6DD}" srcOrd="0" destOrd="0" presId="urn:microsoft.com/office/officeart/2005/8/layout/vList3#1"/>
    <dgm:cxn modelId="{C3FEAF25-502A-4ABF-9A34-1BD840933084}" type="presOf" srcId="{2DA73B92-8D84-4488-B86B-8B56A9E92496}" destId="{CEBCC035-F70D-4DE0-9DD7-563C5D8C9486}" srcOrd="0" destOrd="0" presId="urn:microsoft.com/office/officeart/2005/8/layout/vList3#1"/>
    <dgm:cxn modelId="{C9FF2A54-2336-495C-A1A0-2189BA713C7A}" type="presOf" srcId="{C04904B6-70C0-4632-AB16-A1DF67B25662}" destId="{72C19A98-FBB8-4495-A90A-5F55D1A288CE}" srcOrd="0" destOrd="0" presId="urn:microsoft.com/office/officeart/2005/8/layout/vList3#1"/>
    <dgm:cxn modelId="{3D6B9FD6-FC3E-4E23-9E3D-5EFE4B520A02}" type="presOf" srcId="{4665C380-C17B-43A9-8894-CBFB09082CFE}" destId="{1273ABE4-8B0E-41E1-BAF4-FA98401C4CF1}" srcOrd="0" destOrd="0" presId="urn:microsoft.com/office/officeart/2005/8/layout/vList3#1"/>
    <dgm:cxn modelId="{CF459183-100A-408D-8046-30ED6A44EFE6}" srcId="{63FE0411-6282-40FD-9282-ADBA5EF2B061}" destId="{686845A3-E9C6-4651-8A5C-C5F57723CE4B}" srcOrd="5" destOrd="0" parTransId="{967FEC07-EF34-46F2-A336-05C7BF298A3A}" sibTransId="{4C44FC68-9B75-4132-B332-88E684633156}"/>
    <dgm:cxn modelId="{4974A05C-A0C5-4B87-A343-8BFC9309FEAF}" srcId="{63FE0411-6282-40FD-9282-ADBA5EF2B061}" destId="{DC539B8F-034E-4BAB-8A53-03EA5E9C246B}" srcOrd="9" destOrd="0" parTransId="{55433A2B-B851-4712-BB92-2E42D31371C3}" sibTransId="{5F1B6EFA-626F-4536-AD5E-FC3CD1C34C4F}"/>
    <dgm:cxn modelId="{9F96D027-9DFD-4D47-9B15-8FA568DD6128}" type="presOf" srcId="{B568960D-25C2-4C66-9BB5-72D74EFF2EFC}" destId="{38D1EEBF-A80F-43B3-BF2B-D29B6A83F674}" srcOrd="0" destOrd="0" presId="urn:microsoft.com/office/officeart/2005/8/layout/vList3#1"/>
    <dgm:cxn modelId="{1DE4A0B8-2A74-4B99-A893-3C843BAD7F49}" srcId="{63FE0411-6282-40FD-9282-ADBA5EF2B061}" destId="{C04904B6-70C0-4632-AB16-A1DF67B25662}" srcOrd="4" destOrd="0" parTransId="{692EB603-28AE-42AE-82DF-01FF2EB72D01}" sibTransId="{46F96CFD-F9A9-44AC-9BD0-17B67BD9EFC6}"/>
    <dgm:cxn modelId="{605CCC92-4528-4E80-9F29-C38F4E7AA302}" type="presOf" srcId="{62F93DB4-FE2F-4870-B21E-7DF64ED26006}" destId="{060ADDF9-40C9-424F-84CE-34697BF7B79B}" srcOrd="0" destOrd="0" presId="urn:microsoft.com/office/officeart/2005/8/layout/vList3#1"/>
    <dgm:cxn modelId="{CC89FB22-C166-4069-BB86-A0BA2D2ECE24}" srcId="{63FE0411-6282-40FD-9282-ADBA5EF2B061}" destId="{3E991F27-D853-40AE-A1E9-36733659031C}" srcOrd="2" destOrd="0" parTransId="{D39900A1-61C2-4E6A-A433-D3B95A3141EB}" sibTransId="{14628447-E995-4DE8-A898-81D4C6C94D6C}"/>
    <dgm:cxn modelId="{DEE69A2C-C0C0-4971-AB24-B70B7F870322}" srcId="{63FE0411-6282-40FD-9282-ADBA5EF2B061}" destId="{2DA73B92-8D84-4488-B86B-8B56A9E92496}" srcOrd="7" destOrd="0" parTransId="{4254C4DD-1DBC-47BE-9BCD-67E9D711D5F1}" sibTransId="{5EBC1064-9BDD-4125-A4C6-47628CE68A93}"/>
    <dgm:cxn modelId="{868C3287-2DCA-45A0-B865-E9C14AC042ED}" type="presParOf" srcId="{01E98E69-2805-4474-A4F7-9FADFAC26638}" destId="{C48BCC91-20B4-44C7-BCD6-A0A744F66923}" srcOrd="0" destOrd="0" presId="urn:microsoft.com/office/officeart/2005/8/layout/vList3#1"/>
    <dgm:cxn modelId="{BF12F1ED-8562-4A52-8DAB-C5C566590936}" type="presParOf" srcId="{C48BCC91-20B4-44C7-BCD6-A0A744F66923}" destId="{E2C3AF42-086F-4707-B275-814D19B2D526}" srcOrd="0" destOrd="0" presId="urn:microsoft.com/office/officeart/2005/8/layout/vList3#1"/>
    <dgm:cxn modelId="{060F6E95-6675-4F40-A392-40ADEDD2D4D1}" type="presParOf" srcId="{C48BCC91-20B4-44C7-BCD6-A0A744F66923}" destId="{1273ABE4-8B0E-41E1-BAF4-FA98401C4CF1}" srcOrd="1" destOrd="0" presId="urn:microsoft.com/office/officeart/2005/8/layout/vList3#1"/>
    <dgm:cxn modelId="{54E50529-79C1-4A45-A60F-71FE65F802D9}" type="presParOf" srcId="{01E98E69-2805-4474-A4F7-9FADFAC26638}" destId="{1DCD0FE0-42E6-44EF-97D5-9F733C72FE8A}" srcOrd="1" destOrd="0" presId="urn:microsoft.com/office/officeart/2005/8/layout/vList3#1"/>
    <dgm:cxn modelId="{1144B332-4844-483B-8639-F95DE58022B7}" type="presParOf" srcId="{01E98E69-2805-4474-A4F7-9FADFAC26638}" destId="{FCEC8EAA-9368-4652-A21D-6EF0DF7DF395}" srcOrd="2" destOrd="0" presId="urn:microsoft.com/office/officeart/2005/8/layout/vList3#1"/>
    <dgm:cxn modelId="{06C42EBE-9A5A-495F-9719-201118663572}" type="presParOf" srcId="{FCEC8EAA-9368-4652-A21D-6EF0DF7DF395}" destId="{B49B4680-C1F8-45AB-BA11-97A54C8CEDAA}" srcOrd="0" destOrd="0" presId="urn:microsoft.com/office/officeart/2005/8/layout/vList3#1"/>
    <dgm:cxn modelId="{0552FD5B-7A2C-49EE-86E5-4E8463F3477A}" type="presParOf" srcId="{FCEC8EAA-9368-4652-A21D-6EF0DF7DF395}" destId="{48C2BDE2-AA0B-4F7E-865F-13C50FD5E6DD}" srcOrd="1" destOrd="0" presId="urn:microsoft.com/office/officeart/2005/8/layout/vList3#1"/>
    <dgm:cxn modelId="{15C5AA7A-B643-4C1A-9390-A02955027158}" type="presParOf" srcId="{01E98E69-2805-4474-A4F7-9FADFAC26638}" destId="{140F300D-2D64-4A39-9A7A-7E19E37F8E57}" srcOrd="3" destOrd="0" presId="urn:microsoft.com/office/officeart/2005/8/layout/vList3#1"/>
    <dgm:cxn modelId="{F42D6A13-4A29-4D0A-A16C-9A466A3BE65F}" type="presParOf" srcId="{01E98E69-2805-4474-A4F7-9FADFAC26638}" destId="{A85C7FDD-BE04-4B89-BB36-66E3ACBDDF28}" srcOrd="4" destOrd="0" presId="urn:microsoft.com/office/officeart/2005/8/layout/vList3#1"/>
    <dgm:cxn modelId="{3B17591A-E98F-4EA9-BEDE-485FA2C8C2EF}" type="presParOf" srcId="{A85C7FDD-BE04-4B89-BB36-66E3ACBDDF28}" destId="{2A6AECD8-6980-4D70-9E43-D6FA5B39248C}" srcOrd="0" destOrd="0" presId="urn:microsoft.com/office/officeart/2005/8/layout/vList3#1"/>
    <dgm:cxn modelId="{AE55F818-321B-4787-8428-4D2E9DA246EC}" type="presParOf" srcId="{A85C7FDD-BE04-4B89-BB36-66E3ACBDDF28}" destId="{4D1BFC32-9C7C-4C2E-945A-4FBA29E5398E}" srcOrd="1" destOrd="0" presId="urn:microsoft.com/office/officeart/2005/8/layout/vList3#1"/>
    <dgm:cxn modelId="{2864D056-1F3E-4C13-BB44-577B03440128}" type="presParOf" srcId="{01E98E69-2805-4474-A4F7-9FADFAC26638}" destId="{00044186-4C72-4066-B9B0-34E2485EEB93}" srcOrd="5" destOrd="0" presId="urn:microsoft.com/office/officeart/2005/8/layout/vList3#1"/>
    <dgm:cxn modelId="{4DDDFC6D-5E8A-4CE9-81E4-204DCF866271}" type="presParOf" srcId="{01E98E69-2805-4474-A4F7-9FADFAC26638}" destId="{CACC0E42-9211-4596-BEA1-F5B3C372BA83}" srcOrd="6" destOrd="0" presId="urn:microsoft.com/office/officeart/2005/8/layout/vList3#1"/>
    <dgm:cxn modelId="{B943F4FD-E438-4D02-8B10-C1EA1945D814}" type="presParOf" srcId="{CACC0E42-9211-4596-BEA1-F5B3C372BA83}" destId="{F3A1AAA4-42E2-4275-80EC-A39514B3ACCC}" srcOrd="0" destOrd="0" presId="urn:microsoft.com/office/officeart/2005/8/layout/vList3#1"/>
    <dgm:cxn modelId="{81BB5F7E-17EC-4729-AEE7-0C4C48FA25CA}" type="presParOf" srcId="{CACC0E42-9211-4596-BEA1-F5B3C372BA83}" destId="{BB1606FB-65B9-4E8B-BBAA-D5080D314816}" srcOrd="1" destOrd="0" presId="urn:microsoft.com/office/officeart/2005/8/layout/vList3#1"/>
    <dgm:cxn modelId="{1ADFE482-EC97-4ED5-8235-0213F1684CDA}" type="presParOf" srcId="{01E98E69-2805-4474-A4F7-9FADFAC26638}" destId="{D2CE5C7B-0D96-4F06-856E-0C88298B0F21}" srcOrd="7" destOrd="0" presId="urn:microsoft.com/office/officeart/2005/8/layout/vList3#1"/>
    <dgm:cxn modelId="{829793E3-4999-407F-BDB7-67969B731665}" type="presParOf" srcId="{01E98E69-2805-4474-A4F7-9FADFAC26638}" destId="{7795510C-9257-41CF-9B58-8B32D94858F5}" srcOrd="8" destOrd="0" presId="urn:microsoft.com/office/officeart/2005/8/layout/vList3#1"/>
    <dgm:cxn modelId="{40FC9857-6988-4903-B021-9DDAF3F08C02}" type="presParOf" srcId="{7795510C-9257-41CF-9B58-8B32D94858F5}" destId="{2352210E-3A7E-4133-AA65-1002D88397AB}" srcOrd="0" destOrd="0" presId="urn:microsoft.com/office/officeart/2005/8/layout/vList3#1"/>
    <dgm:cxn modelId="{1A054281-1D90-40F1-BDD6-7D74D8ECB170}" type="presParOf" srcId="{7795510C-9257-41CF-9B58-8B32D94858F5}" destId="{72C19A98-FBB8-4495-A90A-5F55D1A288CE}" srcOrd="1" destOrd="0" presId="urn:microsoft.com/office/officeart/2005/8/layout/vList3#1"/>
    <dgm:cxn modelId="{B472B9C1-6D68-42AB-94BA-752487C1DCDC}" type="presParOf" srcId="{01E98E69-2805-4474-A4F7-9FADFAC26638}" destId="{43E119DD-6138-4BE7-B2C8-986F104F950B}" srcOrd="9" destOrd="0" presId="urn:microsoft.com/office/officeart/2005/8/layout/vList3#1"/>
    <dgm:cxn modelId="{52AC0DBC-1474-4E8A-882F-EA72013A4D11}" type="presParOf" srcId="{01E98E69-2805-4474-A4F7-9FADFAC26638}" destId="{26D0CC5A-0980-498B-A9B8-E67D7F7F3281}" srcOrd="10" destOrd="0" presId="urn:microsoft.com/office/officeart/2005/8/layout/vList3#1"/>
    <dgm:cxn modelId="{8F027EF6-DDF2-495B-A702-602E30535666}" type="presParOf" srcId="{26D0CC5A-0980-498B-A9B8-E67D7F7F3281}" destId="{AEDD7280-2F10-424F-A634-013CCED39359}" srcOrd="0" destOrd="0" presId="urn:microsoft.com/office/officeart/2005/8/layout/vList3#1"/>
    <dgm:cxn modelId="{9008E979-A7E2-4FF8-B8C5-37A7B03F543F}" type="presParOf" srcId="{26D0CC5A-0980-498B-A9B8-E67D7F7F3281}" destId="{CF64DE1E-878E-4237-9D16-F97519873024}" srcOrd="1" destOrd="0" presId="urn:microsoft.com/office/officeart/2005/8/layout/vList3#1"/>
    <dgm:cxn modelId="{FFD28CAD-FF88-4A03-A1A6-4C9F4879F526}" type="presParOf" srcId="{01E98E69-2805-4474-A4F7-9FADFAC26638}" destId="{8B1CFE9C-7EDC-422D-A2F5-5F809D1C95B7}" srcOrd="11" destOrd="0" presId="urn:microsoft.com/office/officeart/2005/8/layout/vList3#1"/>
    <dgm:cxn modelId="{63B2E70C-75A4-4295-A459-C18AC15C0121}" type="presParOf" srcId="{01E98E69-2805-4474-A4F7-9FADFAC26638}" destId="{803AB0E3-64F7-4205-8F27-DC23685AFFFB}" srcOrd="12" destOrd="0" presId="urn:microsoft.com/office/officeart/2005/8/layout/vList3#1"/>
    <dgm:cxn modelId="{CFCB6B6E-B386-4FBC-8057-30E7174B57CB}" type="presParOf" srcId="{803AB0E3-64F7-4205-8F27-DC23685AFFFB}" destId="{2F286D19-741E-4ACF-9482-1573B0E78099}" srcOrd="0" destOrd="0" presId="urn:microsoft.com/office/officeart/2005/8/layout/vList3#1"/>
    <dgm:cxn modelId="{E6D14215-76A0-4808-870A-5145EFC3FA2E}" type="presParOf" srcId="{803AB0E3-64F7-4205-8F27-DC23685AFFFB}" destId="{38D1EEBF-A80F-43B3-BF2B-D29B6A83F674}" srcOrd="1" destOrd="0" presId="urn:microsoft.com/office/officeart/2005/8/layout/vList3#1"/>
    <dgm:cxn modelId="{B39A7521-3673-45CC-9CD3-DB9171C30A0B}" type="presParOf" srcId="{01E98E69-2805-4474-A4F7-9FADFAC26638}" destId="{3B68EC68-F29E-467F-A8E6-75A12A3F3674}" srcOrd="13" destOrd="0" presId="urn:microsoft.com/office/officeart/2005/8/layout/vList3#1"/>
    <dgm:cxn modelId="{09DE47FB-7055-4686-9582-383691391B16}" type="presParOf" srcId="{01E98E69-2805-4474-A4F7-9FADFAC26638}" destId="{DB6891D6-F52E-482D-A8C9-66DBF0416B17}" srcOrd="14" destOrd="0" presId="urn:microsoft.com/office/officeart/2005/8/layout/vList3#1"/>
    <dgm:cxn modelId="{F7C30463-841A-4407-BFF6-8DE177A4DD89}" type="presParOf" srcId="{DB6891D6-F52E-482D-A8C9-66DBF0416B17}" destId="{944904E4-FCBB-4CFA-8B36-17745C31506B}" srcOrd="0" destOrd="0" presId="urn:microsoft.com/office/officeart/2005/8/layout/vList3#1"/>
    <dgm:cxn modelId="{38B77E62-A242-413B-A628-B3B75C6166F7}" type="presParOf" srcId="{DB6891D6-F52E-482D-A8C9-66DBF0416B17}" destId="{CEBCC035-F70D-4DE0-9DD7-563C5D8C9486}" srcOrd="1" destOrd="0" presId="urn:microsoft.com/office/officeart/2005/8/layout/vList3#1"/>
    <dgm:cxn modelId="{575EEF8A-4CAE-44BC-859A-35A84C57E750}" type="presParOf" srcId="{01E98E69-2805-4474-A4F7-9FADFAC26638}" destId="{AFE27A1B-03B4-4BAF-9CBF-7A69B9C19E55}" srcOrd="15" destOrd="0" presId="urn:microsoft.com/office/officeart/2005/8/layout/vList3#1"/>
    <dgm:cxn modelId="{A1BE9FF5-4C2F-4945-B5B1-CB40E54C4677}" type="presParOf" srcId="{01E98E69-2805-4474-A4F7-9FADFAC26638}" destId="{246FF58E-BC73-4560-9544-3E9F3A4357FF}" srcOrd="16" destOrd="0" presId="urn:microsoft.com/office/officeart/2005/8/layout/vList3#1"/>
    <dgm:cxn modelId="{5235908F-C391-468B-8945-A31E29E9901D}" type="presParOf" srcId="{246FF58E-BC73-4560-9544-3E9F3A4357FF}" destId="{8AA75899-D180-4BFA-A15A-6002127271AF}" srcOrd="0" destOrd="0" presId="urn:microsoft.com/office/officeart/2005/8/layout/vList3#1"/>
    <dgm:cxn modelId="{4E3B0B5B-CCFC-41D1-BFD4-107DA3442A3F}" type="presParOf" srcId="{246FF58E-BC73-4560-9544-3E9F3A4357FF}" destId="{060ADDF9-40C9-424F-84CE-34697BF7B79B}" srcOrd="1" destOrd="0" presId="urn:microsoft.com/office/officeart/2005/8/layout/vList3#1"/>
    <dgm:cxn modelId="{B418CFAF-12B6-4311-92C6-E078423E98ED}" type="presParOf" srcId="{01E98E69-2805-4474-A4F7-9FADFAC26638}" destId="{5BE3CA96-4FFC-4B9D-AE8B-3E036FA3D7CD}" srcOrd="17" destOrd="0" presId="urn:microsoft.com/office/officeart/2005/8/layout/vList3#1"/>
    <dgm:cxn modelId="{37AA8F0B-054E-4EDF-94EC-7E26BBFA8627}" type="presParOf" srcId="{01E98E69-2805-4474-A4F7-9FADFAC26638}" destId="{BDE735D9-5D68-48B3-9872-CD1B7058C1DA}" srcOrd="18" destOrd="0" presId="urn:microsoft.com/office/officeart/2005/8/layout/vList3#1"/>
    <dgm:cxn modelId="{ECF166D3-7219-4086-83DC-44863B990CA6}" type="presParOf" srcId="{BDE735D9-5D68-48B3-9872-CD1B7058C1DA}" destId="{322B3B9E-3D8B-44E3-8517-85D78CF9EE8E}" srcOrd="0" destOrd="0" presId="urn:microsoft.com/office/officeart/2005/8/layout/vList3#1"/>
    <dgm:cxn modelId="{E9B6C0E5-1DBC-4BA6-984E-EE2DE7C7DB3A}" type="presParOf" srcId="{BDE735D9-5D68-48B3-9872-CD1B7058C1DA}" destId="{C5ADF46F-7803-458F-B0DF-73A23D416FF2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C5A5954-EBF4-403E-BCAB-22C481CF348B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EEA5CAA-DB36-4BC5-8040-9E45FB082F7E}">
      <dgm:prSet/>
      <dgm:spPr/>
      <dgm:t>
        <a:bodyPr/>
        <a:lstStyle/>
        <a:p>
          <a:pPr rtl="0"/>
          <a:r>
            <a:rPr lang="az-Latn-AZ" b="1" baseline="0" dirty="0" smtClean="0"/>
            <a:t>Struktur aşağıda qeyd olunanlar baxımından məsuliyyətləri nəzərdən keçirir</a:t>
          </a:r>
          <a:r>
            <a:rPr lang="fr-FR" b="1" baseline="0" dirty="0" smtClean="0"/>
            <a:t>:</a:t>
          </a:r>
          <a:endParaRPr lang="fr-FR" dirty="0"/>
        </a:p>
      </dgm:t>
    </dgm:pt>
    <dgm:pt modelId="{CCBC32E8-8B2A-464F-AF76-BBEA9A33E71F}" type="parTrans" cxnId="{BFFE3843-FC01-417C-9599-326E5C4B1767}">
      <dgm:prSet/>
      <dgm:spPr/>
      <dgm:t>
        <a:bodyPr/>
        <a:lstStyle/>
        <a:p>
          <a:endParaRPr lang="fr-FR"/>
        </a:p>
      </dgm:t>
    </dgm:pt>
    <dgm:pt modelId="{698DC646-C1B8-4E09-AA5B-5FF25D11B4F3}" type="sibTrans" cxnId="{BFFE3843-FC01-417C-9599-326E5C4B1767}">
      <dgm:prSet/>
      <dgm:spPr/>
      <dgm:t>
        <a:bodyPr/>
        <a:lstStyle/>
        <a:p>
          <a:endParaRPr lang="fr-FR"/>
        </a:p>
      </dgm:t>
    </dgm:pt>
    <dgm:pt modelId="{F2F53749-B52D-4296-83AC-9EC391D47399}">
      <dgm:prSet/>
      <dgm:spPr/>
      <dgm:t>
        <a:bodyPr/>
        <a:lstStyle/>
        <a:p>
          <a:pPr rtl="0"/>
          <a:r>
            <a:rPr lang="az-Latn-AZ" b="1" baseline="0" dirty="0" smtClean="0"/>
            <a:t>Hesabatlılıq</a:t>
          </a:r>
          <a:r>
            <a:rPr lang="fr-FR" b="1" baseline="0" dirty="0" smtClean="0"/>
            <a:t> (</a:t>
          </a:r>
          <a:r>
            <a:rPr lang="az-Latn-AZ" b="1" baseline="0" dirty="0" smtClean="0"/>
            <a:t>məlumat təmin etmə</a:t>
          </a:r>
          <a:r>
            <a:rPr lang="fr-FR" b="1" baseline="0" dirty="0" smtClean="0"/>
            <a:t>)</a:t>
          </a:r>
          <a:endParaRPr lang="fr-FR" dirty="0"/>
        </a:p>
      </dgm:t>
    </dgm:pt>
    <dgm:pt modelId="{91E8A08A-725B-4416-86EC-1E01D2537EBC}" type="parTrans" cxnId="{8A497FB8-487D-47F6-86EF-9987857DB4BA}">
      <dgm:prSet/>
      <dgm:spPr/>
      <dgm:t>
        <a:bodyPr/>
        <a:lstStyle/>
        <a:p>
          <a:endParaRPr lang="fr-FR"/>
        </a:p>
      </dgm:t>
    </dgm:pt>
    <dgm:pt modelId="{AA0ED3BE-4ED8-47FA-A111-C0A6A7FC2AF9}" type="sibTrans" cxnId="{8A497FB8-487D-47F6-86EF-9987857DB4BA}">
      <dgm:prSet/>
      <dgm:spPr/>
      <dgm:t>
        <a:bodyPr/>
        <a:lstStyle/>
        <a:p>
          <a:endParaRPr lang="fr-FR"/>
        </a:p>
      </dgm:t>
    </dgm:pt>
    <dgm:pt modelId="{5F219FD4-5D4F-4991-BA0A-B749D61E03AE}">
      <dgm:prSet/>
      <dgm:spPr/>
      <dgm:t>
        <a:bodyPr/>
        <a:lstStyle/>
        <a:p>
          <a:pPr rtl="0"/>
          <a:r>
            <a:rPr lang="az-Latn-AZ" b="1" baseline="0" dirty="0" smtClean="0"/>
            <a:t>Keyfiyyət təminatı</a:t>
          </a:r>
          <a:r>
            <a:rPr lang="fr-FR" b="1" baseline="0" dirty="0" smtClean="0"/>
            <a:t> </a:t>
          </a:r>
          <a:endParaRPr lang="fr-FR" dirty="0"/>
        </a:p>
      </dgm:t>
    </dgm:pt>
    <dgm:pt modelId="{3DE51B62-71D1-435D-9948-317699322D2B}" type="parTrans" cxnId="{95B1235D-4BDE-4776-A408-BC779AE003E5}">
      <dgm:prSet/>
      <dgm:spPr/>
      <dgm:t>
        <a:bodyPr/>
        <a:lstStyle/>
        <a:p>
          <a:endParaRPr lang="fr-FR"/>
        </a:p>
      </dgm:t>
    </dgm:pt>
    <dgm:pt modelId="{4D94E796-13BC-4CED-A373-E518A7E737E9}" type="sibTrans" cxnId="{95B1235D-4BDE-4776-A408-BC779AE003E5}">
      <dgm:prSet/>
      <dgm:spPr/>
      <dgm:t>
        <a:bodyPr/>
        <a:lstStyle/>
        <a:p>
          <a:endParaRPr lang="fr-FR"/>
        </a:p>
      </dgm:t>
    </dgm:pt>
    <dgm:pt modelId="{E42AF0EB-C352-4FEF-B086-0EB4B24186EA}">
      <dgm:prSet/>
      <dgm:spPr/>
      <dgm:t>
        <a:bodyPr/>
        <a:lstStyle/>
        <a:p>
          <a:pPr rtl="0"/>
          <a:r>
            <a:rPr lang="az-Latn-AZ" b="1" baseline="0" dirty="0" smtClean="0"/>
            <a:t>Maraqlı tərəflərin iştirakı</a:t>
          </a:r>
          <a:endParaRPr lang="fr-FR" dirty="0"/>
        </a:p>
      </dgm:t>
    </dgm:pt>
    <dgm:pt modelId="{FF4B6630-3E2F-49BA-81FD-A6FD38A41CCA}" type="parTrans" cxnId="{B3263BD1-2F5A-4CA8-B8E9-AF8ED8989A11}">
      <dgm:prSet/>
      <dgm:spPr/>
      <dgm:t>
        <a:bodyPr/>
        <a:lstStyle/>
        <a:p>
          <a:endParaRPr lang="fr-FR"/>
        </a:p>
      </dgm:t>
    </dgm:pt>
    <dgm:pt modelId="{005D3F28-4068-45CF-BE79-9C0AA0C61DB8}" type="sibTrans" cxnId="{B3263BD1-2F5A-4CA8-B8E9-AF8ED8989A11}">
      <dgm:prSet/>
      <dgm:spPr/>
      <dgm:t>
        <a:bodyPr/>
        <a:lstStyle/>
        <a:p>
          <a:endParaRPr lang="fr-FR"/>
        </a:p>
      </dgm:t>
    </dgm:pt>
    <dgm:pt modelId="{C0AFD7D2-2FCA-4A74-988E-3A2A316C786D}">
      <dgm:prSet/>
      <dgm:spPr/>
      <dgm:t>
        <a:bodyPr/>
        <a:lstStyle/>
        <a:p>
          <a:pPr rtl="0"/>
          <a:r>
            <a:rPr lang="az-Latn-AZ" b="1" baseline="0" dirty="0" smtClean="0"/>
            <a:t>Tərəfdaşlıqlar</a:t>
          </a:r>
          <a:endParaRPr lang="fr-FR" dirty="0"/>
        </a:p>
      </dgm:t>
    </dgm:pt>
    <dgm:pt modelId="{0EC3F13C-E6B0-4EB8-9FE9-C97126392654}" type="parTrans" cxnId="{F5ADA250-4C8B-4D3D-85F2-A5F2233323FC}">
      <dgm:prSet/>
      <dgm:spPr/>
      <dgm:t>
        <a:bodyPr/>
        <a:lstStyle/>
        <a:p>
          <a:endParaRPr lang="fr-FR"/>
        </a:p>
      </dgm:t>
    </dgm:pt>
    <dgm:pt modelId="{9C3223A2-CDD8-44A8-AAD7-335C31550683}" type="sibTrans" cxnId="{F5ADA250-4C8B-4D3D-85F2-A5F2233323FC}">
      <dgm:prSet/>
      <dgm:spPr/>
      <dgm:t>
        <a:bodyPr/>
        <a:lstStyle/>
        <a:p>
          <a:endParaRPr lang="fr-FR"/>
        </a:p>
      </dgm:t>
    </dgm:pt>
    <dgm:pt modelId="{E3CE1278-5F00-451D-A047-F7E105D02DE1}" type="pres">
      <dgm:prSet presAssocID="{CC5A5954-EBF4-403E-BCAB-22C481CF348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2B75C14-8C83-441E-B825-2421D912F45B}" type="pres">
      <dgm:prSet presAssocID="{EEEA5CAA-DB36-4BC5-8040-9E45FB082F7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4217857-1E9B-451E-808A-DC0925E2C6D9}" type="pres">
      <dgm:prSet presAssocID="{698DC646-C1B8-4E09-AA5B-5FF25D11B4F3}" presName="spacer" presStyleCnt="0"/>
      <dgm:spPr/>
    </dgm:pt>
    <dgm:pt modelId="{9853B253-BBE5-4B2B-BB76-91AEE1F9AD94}" type="pres">
      <dgm:prSet presAssocID="{F2F53749-B52D-4296-83AC-9EC391D4739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D093FE-2237-4F72-A2DC-284A071CDD6D}" type="pres">
      <dgm:prSet presAssocID="{AA0ED3BE-4ED8-47FA-A111-C0A6A7FC2AF9}" presName="spacer" presStyleCnt="0"/>
      <dgm:spPr/>
    </dgm:pt>
    <dgm:pt modelId="{0FE6C0C7-20FC-4084-9DB7-D08860E357CF}" type="pres">
      <dgm:prSet presAssocID="{5F219FD4-5D4F-4991-BA0A-B749D61E03A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944AA9-30EF-44E1-9080-95EE64AD29C0}" type="pres">
      <dgm:prSet presAssocID="{4D94E796-13BC-4CED-A373-E518A7E737E9}" presName="spacer" presStyleCnt="0"/>
      <dgm:spPr/>
    </dgm:pt>
    <dgm:pt modelId="{994F43AE-E3DA-46A6-9FF7-7CAFA2581AC1}" type="pres">
      <dgm:prSet presAssocID="{E42AF0EB-C352-4FEF-B086-0EB4B24186E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D9A702-7E36-4023-831E-A967F0408C0A}" type="pres">
      <dgm:prSet presAssocID="{005D3F28-4068-45CF-BE79-9C0AA0C61DB8}" presName="spacer" presStyleCnt="0"/>
      <dgm:spPr/>
    </dgm:pt>
    <dgm:pt modelId="{C81A6B4D-809B-46CD-AB7E-2C32D9247377}" type="pres">
      <dgm:prSet presAssocID="{C0AFD7D2-2FCA-4A74-988E-3A2A316C786D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AE56460-7BCA-4B72-A732-7CD7D0F10565}" type="presOf" srcId="{C0AFD7D2-2FCA-4A74-988E-3A2A316C786D}" destId="{C81A6B4D-809B-46CD-AB7E-2C32D9247377}" srcOrd="0" destOrd="0" presId="urn:microsoft.com/office/officeart/2005/8/layout/vList2"/>
    <dgm:cxn modelId="{BFFE3843-FC01-417C-9599-326E5C4B1767}" srcId="{CC5A5954-EBF4-403E-BCAB-22C481CF348B}" destId="{EEEA5CAA-DB36-4BC5-8040-9E45FB082F7E}" srcOrd="0" destOrd="0" parTransId="{CCBC32E8-8B2A-464F-AF76-BBEA9A33E71F}" sibTransId="{698DC646-C1B8-4E09-AA5B-5FF25D11B4F3}"/>
    <dgm:cxn modelId="{95B1235D-4BDE-4776-A408-BC779AE003E5}" srcId="{CC5A5954-EBF4-403E-BCAB-22C481CF348B}" destId="{5F219FD4-5D4F-4991-BA0A-B749D61E03AE}" srcOrd="2" destOrd="0" parTransId="{3DE51B62-71D1-435D-9948-317699322D2B}" sibTransId="{4D94E796-13BC-4CED-A373-E518A7E737E9}"/>
    <dgm:cxn modelId="{B3263BD1-2F5A-4CA8-B8E9-AF8ED8989A11}" srcId="{CC5A5954-EBF4-403E-BCAB-22C481CF348B}" destId="{E42AF0EB-C352-4FEF-B086-0EB4B24186EA}" srcOrd="3" destOrd="0" parTransId="{FF4B6630-3E2F-49BA-81FD-A6FD38A41CCA}" sibTransId="{005D3F28-4068-45CF-BE79-9C0AA0C61DB8}"/>
    <dgm:cxn modelId="{8A497FB8-487D-47F6-86EF-9987857DB4BA}" srcId="{CC5A5954-EBF4-403E-BCAB-22C481CF348B}" destId="{F2F53749-B52D-4296-83AC-9EC391D47399}" srcOrd="1" destOrd="0" parTransId="{91E8A08A-725B-4416-86EC-1E01D2537EBC}" sibTransId="{AA0ED3BE-4ED8-47FA-A111-C0A6A7FC2AF9}"/>
    <dgm:cxn modelId="{0F280C0E-F08C-433A-A21D-CC81ABDB379E}" type="presOf" srcId="{F2F53749-B52D-4296-83AC-9EC391D47399}" destId="{9853B253-BBE5-4B2B-BB76-91AEE1F9AD94}" srcOrd="0" destOrd="0" presId="urn:microsoft.com/office/officeart/2005/8/layout/vList2"/>
    <dgm:cxn modelId="{18320C04-FF05-4B40-A24D-2B8D1D44F37B}" type="presOf" srcId="{E42AF0EB-C352-4FEF-B086-0EB4B24186EA}" destId="{994F43AE-E3DA-46A6-9FF7-7CAFA2581AC1}" srcOrd="0" destOrd="0" presId="urn:microsoft.com/office/officeart/2005/8/layout/vList2"/>
    <dgm:cxn modelId="{2539FE31-3FBE-4BE5-892E-6186DE4C8265}" type="presOf" srcId="{CC5A5954-EBF4-403E-BCAB-22C481CF348B}" destId="{E3CE1278-5F00-451D-A047-F7E105D02DE1}" srcOrd="0" destOrd="0" presId="urn:microsoft.com/office/officeart/2005/8/layout/vList2"/>
    <dgm:cxn modelId="{D206237D-0BB6-4D49-85FF-459418BAC269}" type="presOf" srcId="{5F219FD4-5D4F-4991-BA0A-B749D61E03AE}" destId="{0FE6C0C7-20FC-4084-9DB7-D08860E357CF}" srcOrd="0" destOrd="0" presId="urn:microsoft.com/office/officeart/2005/8/layout/vList2"/>
    <dgm:cxn modelId="{657B43E1-1D25-4B47-9A22-A2E856F7E2B1}" type="presOf" srcId="{EEEA5CAA-DB36-4BC5-8040-9E45FB082F7E}" destId="{92B75C14-8C83-441E-B825-2421D912F45B}" srcOrd="0" destOrd="0" presId="urn:microsoft.com/office/officeart/2005/8/layout/vList2"/>
    <dgm:cxn modelId="{F5ADA250-4C8B-4D3D-85F2-A5F2233323FC}" srcId="{CC5A5954-EBF4-403E-BCAB-22C481CF348B}" destId="{C0AFD7D2-2FCA-4A74-988E-3A2A316C786D}" srcOrd="4" destOrd="0" parTransId="{0EC3F13C-E6B0-4EB8-9FE9-C97126392654}" sibTransId="{9C3223A2-CDD8-44A8-AAD7-335C31550683}"/>
    <dgm:cxn modelId="{7CA91B7A-80EE-4524-909A-7ECE1A16FA65}" type="presParOf" srcId="{E3CE1278-5F00-451D-A047-F7E105D02DE1}" destId="{92B75C14-8C83-441E-B825-2421D912F45B}" srcOrd="0" destOrd="0" presId="urn:microsoft.com/office/officeart/2005/8/layout/vList2"/>
    <dgm:cxn modelId="{82B92973-373E-44E9-AEF8-21573B411B56}" type="presParOf" srcId="{E3CE1278-5F00-451D-A047-F7E105D02DE1}" destId="{B4217857-1E9B-451E-808A-DC0925E2C6D9}" srcOrd="1" destOrd="0" presId="urn:microsoft.com/office/officeart/2005/8/layout/vList2"/>
    <dgm:cxn modelId="{17BA9A88-1BE4-4794-B468-28206D37384F}" type="presParOf" srcId="{E3CE1278-5F00-451D-A047-F7E105D02DE1}" destId="{9853B253-BBE5-4B2B-BB76-91AEE1F9AD94}" srcOrd="2" destOrd="0" presId="urn:microsoft.com/office/officeart/2005/8/layout/vList2"/>
    <dgm:cxn modelId="{85C97D69-6E02-4AFC-BCC7-6FF8014AD9C9}" type="presParOf" srcId="{E3CE1278-5F00-451D-A047-F7E105D02DE1}" destId="{9FD093FE-2237-4F72-A2DC-284A071CDD6D}" srcOrd="3" destOrd="0" presId="urn:microsoft.com/office/officeart/2005/8/layout/vList2"/>
    <dgm:cxn modelId="{95A4355F-7A01-42BF-B4C7-513B31A8E917}" type="presParOf" srcId="{E3CE1278-5F00-451D-A047-F7E105D02DE1}" destId="{0FE6C0C7-20FC-4084-9DB7-D08860E357CF}" srcOrd="4" destOrd="0" presId="urn:microsoft.com/office/officeart/2005/8/layout/vList2"/>
    <dgm:cxn modelId="{634814B6-A0E6-4976-9B0E-34A870750A67}" type="presParOf" srcId="{E3CE1278-5F00-451D-A047-F7E105D02DE1}" destId="{B2944AA9-30EF-44E1-9080-95EE64AD29C0}" srcOrd="5" destOrd="0" presId="urn:microsoft.com/office/officeart/2005/8/layout/vList2"/>
    <dgm:cxn modelId="{EE5BE1AF-49A1-452B-B223-3DAFE9C7E3C2}" type="presParOf" srcId="{E3CE1278-5F00-451D-A047-F7E105D02DE1}" destId="{994F43AE-E3DA-46A6-9FF7-7CAFA2581AC1}" srcOrd="6" destOrd="0" presId="urn:microsoft.com/office/officeart/2005/8/layout/vList2"/>
    <dgm:cxn modelId="{428AAF93-07C4-435F-840F-6F442F678BDF}" type="presParOf" srcId="{E3CE1278-5F00-451D-A047-F7E105D02DE1}" destId="{3CD9A702-7E36-4023-831E-A967F0408C0A}" srcOrd="7" destOrd="0" presId="urn:microsoft.com/office/officeart/2005/8/layout/vList2"/>
    <dgm:cxn modelId="{C66CF4FD-D08A-4F62-80D1-61B8FCED3199}" type="presParOf" srcId="{E3CE1278-5F00-451D-A047-F7E105D02DE1}" destId="{C81A6B4D-809B-46CD-AB7E-2C32D924737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34E183A-E004-4B70-A2F9-5FD13756819F}" type="doc">
      <dgm:prSet loTypeId="urn:microsoft.com/office/officeart/2005/8/layout/hProcess9" loCatId="process" qsTypeId="urn:microsoft.com/office/officeart/2005/8/quickstyle/simple1" qsCatId="simple" csTypeId="urn:microsoft.com/office/officeart/2005/8/colors/accent2_2" csCatId="accent2" phldr="1"/>
      <dgm:spPr/>
    </dgm:pt>
    <dgm:pt modelId="{63EAF4A0-30F5-401E-84BB-72407B167AFA}">
      <dgm:prSet phldrT="[Texte]"/>
      <dgm:spPr/>
      <dgm:t>
        <a:bodyPr/>
        <a:lstStyle/>
        <a:p>
          <a:r>
            <a:rPr lang="az-Latn-AZ" dirty="0" smtClean="0"/>
            <a:t>aşkarlama</a:t>
          </a:r>
          <a:endParaRPr lang="fr-FR" dirty="0"/>
        </a:p>
      </dgm:t>
    </dgm:pt>
    <dgm:pt modelId="{76F57635-3147-4FE9-A55F-FBBF392BCB86}" type="parTrans" cxnId="{0E258CF0-6857-470A-AB52-C0E5F1B3E235}">
      <dgm:prSet/>
      <dgm:spPr/>
      <dgm:t>
        <a:bodyPr/>
        <a:lstStyle/>
        <a:p>
          <a:endParaRPr lang="fr-FR"/>
        </a:p>
      </dgm:t>
    </dgm:pt>
    <dgm:pt modelId="{06246D24-3AB9-4982-8E81-7243B50B9486}" type="sibTrans" cxnId="{0E258CF0-6857-470A-AB52-C0E5F1B3E235}">
      <dgm:prSet/>
      <dgm:spPr/>
      <dgm:t>
        <a:bodyPr/>
        <a:lstStyle/>
        <a:p>
          <a:endParaRPr lang="fr-FR"/>
        </a:p>
      </dgm:t>
    </dgm:pt>
    <dgm:pt modelId="{8DF96CCB-CD74-4D77-8776-574798862D32}">
      <dgm:prSet phldrT="[Texte]"/>
      <dgm:spPr/>
      <dgm:t>
        <a:bodyPr/>
        <a:lstStyle/>
        <a:p>
          <a:r>
            <a:rPr lang="az-Latn-AZ" dirty="0" smtClean="0"/>
            <a:t>faktlar</a:t>
          </a:r>
          <a:r>
            <a:rPr lang="fr-FR" dirty="0" smtClean="0"/>
            <a:t> </a:t>
          </a:r>
          <a:endParaRPr lang="fr-FR" dirty="0"/>
        </a:p>
      </dgm:t>
    </dgm:pt>
    <dgm:pt modelId="{B3F41B87-03F4-456A-B0E9-44AE92A11721}" type="parTrans" cxnId="{45280F16-B3A5-4521-9232-B4058E397036}">
      <dgm:prSet/>
      <dgm:spPr/>
      <dgm:t>
        <a:bodyPr/>
        <a:lstStyle/>
        <a:p>
          <a:endParaRPr lang="fr-FR"/>
        </a:p>
      </dgm:t>
    </dgm:pt>
    <dgm:pt modelId="{28F5476C-6869-4606-9926-2234FAE28A0B}" type="sibTrans" cxnId="{45280F16-B3A5-4521-9232-B4058E397036}">
      <dgm:prSet/>
      <dgm:spPr/>
      <dgm:t>
        <a:bodyPr/>
        <a:lstStyle/>
        <a:p>
          <a:endParaRPr lang="fr-FR"/>
        </a:p>
      </dgm:t>
    </dgm:pt>
    <dgm:pt modelId="{EF0A338A-4A05-4851-B495-9593226DC924}">
      <dgm:prSet phldrT="[Texte]"/>
      <dgm:spPr/>
      <dgm:t>
        <a:bodyPr/>
        <a:lstStyle/>
        <a:p>
          <a:r>
            <a:rPr lang="az-Latn-AZ" dirty="0" smtClean="0"/>
            <a:t>həllər</a:t>
          </a:r>
          <a:endParaRPr lang="fr-FR" dirty="0"/>
        </a:p>
      </dgm:t>
    </dgm:pt>
    <dgm:pt modelId="{64DA636F-9973-492D-AAA4-059179816D32}" type="parTrans" cxnId="{763AD647-506F-4168-97CF-177A5CA628B9}">
      <dgm:prSet/>
      <dgm:spPr/>
      <dgm:t>
        <a:bodyPr/>
        <a:lstStyle/>
        <a:p>
          <a:endParaRPr lang="fr-FR"/>
        </a:p>
      </dgm:t>
    </dgm:pt>
    <dgm:pt modelId="{D36B9EA7-BEC4-436A-950B-A329194F250A}" type="sibTrans" cxnId="{763AD647-506F-4168-97CF-177A5CA628B9}">
      <dgm:prSet/>
      <dgm:spPr/>
      <dgm:t>
        <a:bodyPr/>
        <a:lstStyle/>
        <a:p>
          <a:endParaRPr lang="fr-FR"/>
        </a:p>
      </dgm:t>
    </dgm:pt>
    <dgm:pt modelId="{F8E21F66-4DA0-474A-9874-5A74ED63C7D8}" type="pres">
      <dgm:prSet presAssocID="{A34E183A-E004-4B70-A2F9-5FD13756819F}" presName="CompostProcess" presStyleCnt="0">
        <dgm:presLayoutVars>
          <dgm:dir/>
          <dgm:resizeHandles val="exact"/>
        </dgm:presLayoutVars>
      </dgm:prSet>
      <dgm:spPr/>
    </dgm:pt>
    <dgm:pt modelId="{FD75B91A-3D85-4745-BF03-4B5FF59B461C}" type="pres">
      <dgm:prSet presAssocID="{A34E183A-E004-4B70-A2F9-5FD13756819F}" presName="arrow" presStyleLbl="bgShp" presStyleIdx="0" presStyleCnt="1"/>
      <dgm:spPr/>
    </dgm:pt>
    <dgm:pt modelId="{DCD44429-61E3-4CF2-9608-0518901642BC}" type="pres">
      <dgm:prSet presAssocID="{A34E183A-E004-4B70-A2F9-5FD13756819F}" presName="linearProcess" presStyleCnt="0"/>
      <dgm:spPr/>
    </dgm:pt>
    <dgm:pt modelId="{86D33A7B-176D-4B4E-B320-0A50F6F77D7D}" type="pres">
      <dgm:prSet presAssocID="{63EAF4A0-30F5-401E-84BB-72407B167AF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39A01E-C9C1-46B4-87F1-9BCD9009DBCB}" type="pres">
      <dgm:prSet presAssocID="{06246D24-3AB9-4982-8E81-7243B50B9486}" presName="sibTrans" presStyleCnt="0"/>
      <dgm:spPr/>
    </dgm:pt>
    <dgm:pt modelId="{387CB05C-4B8C-405F-95E6-F6A035E895AE}" type="pres">
      <dgm:prSet presAssocID="{8DF96CCB-CD74-4D77-8776-574798862D32}" presName="textNode" presStyleLbl="node1" presStyleIdx="1" presStyleCnt="3" custLinFactNeighborX="-9599" custLinFactNeighborY="51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4D75FBA-A1B6-4EEC-9B5E-096962DAA9B5}" type="pres">
      <dgm:prSet presAssocID="{28F5476C-6869-4606-9926-2234FAE28A0B}" presName="sibTrans" presStyleCnt="0"/>
      <dgm:spPr/>
    </dgm:pt>
    <dgm:pt modelId="{6CF87556-5DEE-406E-B54A-C9AB24B25E5A}" type="pres">
      <dgm:prSet presAssocID="{EF0A338A-4A05-4851-B495-9593226DC92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5280F16-B3A5-4521-9232-B4058E397036}" srcId="{A34E183A-E004-4B70-A2F9-5FD13756819F}" destId="{8DF96CCB-CD74-4D77-8776-574798862D32}" srcOrd="1" destOrd="0" parTransId="{B3F41B87-03F4-456A-B0E9-44AE92A11721}" sibTransId="{28F5476C-6869-4606-9926-2234FAE28A0B}"/>
    <dgm:cxn modelId="{CF21422C-8905-4F20-B639-DDAB8D6FFEA6}" type="presOf" srcId="{EF0A338A-4A05-4851-B495-9593226DC924}" destId="{6CF87556-5DEE-406E-B54A-C9AB24B25E5A}" srcOrd="0" destOrd="0" presId="urn:microsoft.com/office/officeart/2005/8/layout/hProcess9"/>
    <dgm:cxn modelId="{774DE011-E8DD-4205-BBED-0179C9C21253}" type="presOf" srcId="{63EAF4A0-30F5-401E-84BB-72407B167AFA}" destId="{86D33A7B-176D-4B4E-B320-0A50F6F77D7D}" srcOrd="0" destOrd="0" presId="urn:microsoft.com/office/officeart/2005/8/layout/hProcess9"/>
    <dgm:cxn modelId="{0F93D8BF-3917-4E3D-AFDF-74F113536D63}" type="presOf" srcId="{A34E183A-E004-4B70-A2F9-5FD13756819F}" destId="{F8E21F66-4DA0-474A-9874-5A74ED63C7D8}" srcOrd="0" destOrd="0" presId="urn:microsoft.com/office/officeart/2005/8/layout/hProcess9"/>
    <dgm:cxn modelId="{C8E467AC-37A8-4A41-8AF0-7747E0C62570}" type="presOf" srcId="{8DF96CCB-CD74-4D77-8776-574798862D32}" destId="{387CB05C-4B8C-405F-95E6-F6A035E895AE}" srcOrd="0" destOrd="0" presId="urn:microsoft.com/office/officeart/2005/8/layout/hProcess9"/>
    <dgm:cxn modelId="{0E258CF0-6857-470A-AB52-C0E5F1B3E235}" srcId="{A34E183A-E004-4B70-A2F9-5FD13756819F}" destId="{63EAF4A0-30F5-401E-84BB-72407B167AFA}" srcOrd="0" destOrd="0" parTransId="{76F57635-3147-4FE9-A55F-FBBF392BCB86}" sibTransId="{06246D24-3AB9-4982-8E81-7243B50B9486}"/>
    <dgm:cxn modelId="{763AD647-506F-4168-97CF-177A5CA628B9}" srcId="{A34E183A-E004-4B70-A2F9-5FD13756819F}" destId="{EF0A338A-4A05-4851-B495-9593226DC924}" srcOrd="2" destOrd="0" parTransId="{64DA636F-9973-492D-AAA4-059179816D32}" sibTransId="{D36B9EA7-BEC4-436A-950B-A329194F250A}"/>
    <dgm:cxn modelId="{8CC23014-E247-4C84-9DB5-841CDD950B3A}" type="presParOf" srcId="{F8E21F66-4DA0-474A-9874-5A74ED63C7D8}" destId="{FD75B91A-3D85-4745-BF03-4B5FF59B461C}" srcOrd="0" destOrd="0" presId="urn:microsoft.com/office/officeart/2005/8/layout/hProcess9"/>
    <dgm:cxn modelId="{CBFAFE09-154B-4842-8ACE-D7C85477358F}" type="presParOf" srcId="{F8E21F66-4DA0-474A-9874-5A74ED63C7D8}" destId="{DCD44429-61E3-4CF2-9608-0518901642BC}" srcOrd="1" destOrd="0" presId="urn:microsoft.com/office/officeart/2005/8/layout/hProcess9"/>
    <dgm:cxn modelId="{2A08C01F-A253-4395-822B-9D6FD01C7F95}" type="presParOf" srcId="{DCD44429-61E3-4CF2-9608-0518901642BC}" destId="{86D33A7B-176D-4B4E-B320-0A50F6F77D7D}" srcOrd="0" destOrd="0" presId="urn:microsoft.com/office/officeart/2005/8/layout/hProcess9"/>
    <dgm:cxn modelId="{3CA45B38-F2AD-4446-BC1B-10FDC2F24B16}" type="presParOf" srcId="{DCD44429-61E3-4CF2-9608-0518901642BC}" destId="{DB39A01E-C9C1-46B4-87F1-9BCD9009DBCB}" srcOrd="1" destOrd="0" presId="urn:microsoft.com/office/officeart/2005/8/layout/hProcess9"/>
    <dgm:cxn modelId="{116E8E12-CC2E-4CAF-B111-11392E45C802}" type="presParOf" srcId="{DCD44429-61E3-4CF2-9608-0518901642BC}" destId="{387CB05C-4B8C-405F-95E6-F6A035E895AE}" srcOrd="2" destOrd="0" presId="urn:microsoft.com/office/officeart/2005/8/layout/hProcess9"/>
    <dgm:cxn modelId="{857008E3-E7F9-4011-9610-88884A2EEDCF}" type="presParOf" srcId="{DCD44429-61E3-4CF2-9608-0518901642BC}" destId="{44D75FBA-A1B6-4EEC-9B5E-096962DAA9B5}" srcOrd="3" destOrd="0" presId="urn:microsoft.com/office/officeart/2005/8/layout/hProcess9"/>
    <dgm:cxn modelId="{04045054-A94E-4BA8-873B-215DCDD1CDB2}" type="presParOf" srcId="{DCD44429-61E3-4CF2-9608-0518901642BC}" destId="{6CF87556-5DEE-406E-B54A-C9AB24B25E5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9E08076-A014-4F98-BC59-FB900CA7FE0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D4AF326-195A-4FBB-94CA-1263C20E9C42}">
      <dgm:prSet phldrT="[Texte]"/>
      <dgm:spPr>
        <a:solidFill>
          <a:schemeClr val="accent1">
            <a:lumMod val="75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fr-FR" dirty="0"/>
        </a:p>
      </dgm:t>
    </dgm:pt>
    <dgm:pt modelId="{268CFC2E-CE8D-41FB-B861-C5D88EDF2C73}" type="parTrans" cxnId="{B3B7765A-A45E-4028-90F4-504825538EA4}">
      <dgm:prSet/>
      <dgm:spPr/>
      <dgm:t>
        <a:bodyPr/>
        <a:lstStyle/>
        <a:p>
          <a:endParaRPr lang="fr-FR"/>
        </a:p>
      </dgm:t>
    </dgm:pt>
    <dgm:pt modelId="{D2572D9F-2324-4C60-B43B-5CB05E637182}" type="sibTrans" cxnId="{B3B7765A-A45E-4028-90F4-504825538EA4}">
      <dgm:prSet/>
      <dgm:spPr/>
      <dgm:t>
        <a:bodyPr/>
        <a:lstStyle/>
        <a:p>
          <a:endParaRPr lang="fr-FR"/>
        </a:p>
      </dgm:t>
    </dgm:pt>
    <dgm:pt modelId="{93FDDA77-E379-4A3A-BB05-706FAFF956C7}">
      <dgm:prSet phldrT="[Texte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az-Latn-AZ" sz="2400" dirty="0" smtClean="0"/>
            <a:t>İlkin hesabat layihəsinin yazılması</a:t>
          </a:r>
          <a:endParaRPr lang="fr-FR" sz="2400" dirty="0"/>
        </a:p>
      </dgm:t>
    </dgm:pt>
    <dgm:pt modelId="{BD8ABCC0-3F01-4D37-A240-5F91D2725983}" type="parTrans" cxnId="{90D37B51-12D9-4403-AF0F-C92751C0F9B0}">
      <dgm:prSet/>
      <dgm:spPr/>
      <dgm:t>
        <a:bodyPr/>
        <a:lstStyle/>
        <a:p>
          <a:endParaRPr lang="fr-FR"/>
        </a:p>
      </dgm:t>
    </dgm:pt>
    <dgm:pt modelId="{3440D885-732D-4213-84D3-924C0855B225}" type="sibTrans" cxnId="{90D37B51-12D9-4403-AF0F-C92751C0F9B0}">
      <dgm:prSet/>
      <dgm:spPr/>
      <dgm:t>
        <a:bodyPr/>
        <a:lstStyle/>
        <a:p>
          <a:endParaRPr lang="fr-FR"/>
        </a:p>
      </dgm:t>
    </dgm:pt>
    <dgm:pt modelId="{EA3891A1-C45D-4D6C-8111-6627128631AF}">
      <dgm:prSet phldrT="[Texte]"/>
      <dgm:spPr>
        <a:solidFill>
          <a:srgbClr val="FF0066"/>
        </a:solidFill>
        <a:ln>
          <a:solidFill>
            <a:srgbClr val="FF0066"/>
          </a:solidFill>
        </a:ln>
      </dgm:spPr>
      <dgm:t>
        <a:bodyPr/>
        <a:lstStyle/>
        <a:p>
          <a:r>
            <a:rPr lang="az-Latn-AZ" dirty="0" smtClean="0"/>
            <a:t>Ümumi</a:t>
          </a:r>
          <a:r>
            <a:rPr lang="fr-FR" dirty="0" smtClean="0"/>
            <a:t>: </a:t>
          </a:r>
          <a:r>
            <a:rPr lang="fr-FR" dirty="0" smtClean="0"/>
            <a:t>1 </a:t>
          </a:r>
          <a:r>
            <a:rPr lang="az-Latn-AZ" dirty="0" smtClean="0"/>
            <a:t>ay</a:t>
          </a:r>
          <a:endParaRPr lang="fr-FR" dirty="0"/>
        </a:p>
      </dgm:t>
    </dgm:pt>
    <dgm:pt modelId="{A3ED1891-8055-4DD1-8885-DD3FE014A66E}" type="parTrans" cxnId="{BDBAA67E-0AB5-4C14-8574-1631B656E924}">
      <dgm:prSet/>
      <dgm:spPr/>
      <dgm:t>
        <a:bodyPr/>
        <a:lstStyle/>
        <a:p>
          <a:endParaRPr lang="fr-FR"/>
        </a:p>
      </dgm:t>
    </dgm:pt>
    <dgm:pt modelId="{CB7D2253-7C5A-4C7E-97E8-23F1EC7329A9}" type="sibTrans" cxnId="{BDBAA67E-0AB5-4C14-8574-1631B656E924}">
      <dgm:prSet/>
      <dgm:spPr/>
      <dgm:t>
        <a:bodyPr/>
        <a:lstStyle/>
        <a:p>
          <a:endParaRPr lang="fr-FR"/>
        </a:p>
      </dgm:t>
    </dgm:pt>
    <dgm:pt modelId="{393CAC62-FD4B-47CC-B08B-7E0A5D2ABA40}">
      <dgm:prSet phldrT="[Texte]" custT="1"/>
      <dgm:spPr>
        <a:ln>
          <a:solidFill>
            <a:srgbClr val="FF0066"/>
          </a:solidFill>
        </a:ln>
      </dgm:spPr>
      <dgm:t>
        <a:bodyPr/>
        <a:lstStyle/>
        <a:p>
          <a:endParaRPr lang="fr-FR" sz="2400" dirty="0"/>
        </a:p>
      </dgm:t>
    </dgm:pt>
    <dgm:pt modelId="{962AF79C-A650-48FF-8049-34A5503D831F}" type="parTrans" cxnId="{E424414A-548A-4919-91CB-06C77B1C415F}">
      <dgm:prSet/>
      <dgm:spPr/>
      <dgm:t>
        <a:bodyPr/>
        <a:lstStyle/>
        <a:p>
          <a:endParaRPr lang="fr-FR"/>
        </a:p>
      </dgm:t>
    </dgm:pt>
    <dgm:pt modelId="{AA1A92E7-E78D-4C03-B572-460E66DD62A0}" type="sibTrans" cxnId="{E424414A-548A-4919-91CB-06C77B1C415F}">
      <dgm:prSet/>
      <dgm:spPr/>
      <dgm:t>
        <a:bodyPr/>
        <a:lstStyle/>
        <a:p>
          <a:endParaRPr lang="fr-FR"/>
        </a:p>
      </dgm:t>
    </dgm:pt>
    <dgm:pt modelId="{58A83FE5-24CB-42A7-A13A-3BFB4C8E0F7A}">
      <dgm:prSet phldrT="[Texte]"/>
      <dgm:spPr>
        <a:solidFill>
          <a:schemeClr val="accent1">
            <a:lumMod val="50000"/>
          </a:schemeClr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endParaRPr lang="fr-FR" dirty="0"/>
        </a:p>
      </dgm:t>
    </dgm:pt>
    <dgm:pt modelId="{4279CC02-6B64-49F5-B26D-F98AF9326F02}" type="parTrans" cxnId="{E1727B60-00AF-420F-BF32-E2DA0E101EA8}">
      <dgm:prSet/>
      <dgm:spPr/>
      <dgm:t>
        <a:bodyPr/>
        <a:lstStyle/>
        <a:p>
          <a:endParaRPr lang="fr-FR"/>
        </a:p>
      </dgm:t>
    </dgm:pt>
    <dgm:pt modelId="{9CDE9005-99AA-4A9A-8DA6-640CF2F63155}" type="sibTrans" cxnId="{E1727B60-00AF-420F-BF32-E2DA0E101EA8}">
      <dgm:prSet/>
      <dgm:spPr/>
      <dgm:t>
        <a:bodyPr/>
        <a:lstStyle/>
        <a:p>
          <a:endParaRPr lang="fr-FR"/>
        </a:p>
      </dgm:t>
    </dgm:pt>
    <dgm:pt modelId="{8502F377-BA8F-4F49-B0A3-F91106BECA27}">
      <dgm:prSet phldrT="[Texte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fr-FR" sz="2400" dirty="0"/>
        </a:p>
      </dgm:t>
    </dgm:pt>
    <dgm:pt modelId="{C5ED9747-5B34-4523-953E-5294870AD51E}" type="parTrans" cxnId="{7F068156-6EC0-4B21-A6CD-BFA18B3D1471}">
      <dgm:prSet/>
      <dgm:spPr/>
      <dgm:t>
        <a:bodyPr/>
        <a:lstStyle/>
        <a:p>
          <a:endParaRPr lang="fr-FR"/>
        </a:p>
      </dgm:t>
    </dgm:pt>
    <dgm:pt modelId="{5DA2269F-0DA7-40B1-8DE1-724756FD45A2}" type="sibTrans" cxnId="{7F068156-6EC0-4B21-A6CD-BFA18B3D1471}">
      <dgm:prSet/>
      <dgm:spPr/>
      <dgm:t>
        <a:bodyPr/>
        <a:lstStyle/>
        <a:p>
          <a:endParaRPr lang="fr-FR"/>
        </a:p>
      </dgm:t>
    </dgm:pt>
    <dgm:pt modelId="{67054A59-D48C-4DDC-8D21-B647B69831C7}">
      <dgm:prSet phldrT="[Texte]"/>
      <dgm:spPr>
        <a:ln>
          <a:solidFill>
            <a:srgbClr val="FF0066"/>
          </a:solidFill>
        </a:ln>
      </dgm:spPr>
      <dgm:t>
        <a:bodyPr/>
        <a:lstStyle/>
        <a:p>
          <a:endParaRPr lang="fr-FR" sz="900" dirty="0"/>
        </a:p>
      </dgm:t>
    </dgm:pt>
    <dgm:pt modelId="{8473596E-F161-4FD7-8486-970AD81D083E}" type="parTrans" cxnId="{3C72869D-5D3B-4D73-BEC6-3C2271F3E3C6}">
      <dgm:prSet/>
      <dgm:spPr/>
      <dgm:t>
        <a:bodyPr/>
        <a:lstStyle/>
        <a:p>
          <a:endParaRPr lang="fr-FR"/>
        </a:p>
      </dgm:t>
    </dgm:pt>
    <dgm:pt modelId="{0BD7E93F-B679-477D-B80C-FE5E54CCE235}" type="sibTrans" cxnId="{3C72869D-5D3B-4D73-BEC6-3C2271F3E3C6}">
      <dgm:prSet/>
      <dgm:spPr/>
      <dgm:t>
        <a:bodyPr/>
        <a:lstStyle/>
        <a:p>
          <a:endParaRPr lang="fr-FR"/>
        </a:p>
      </dgm:t>
    </dgm:pt>
    <dgm:pt modelId="{9511BF15-D922-4634-9288-C7B3C99B9263}">
      <dgm:prSet phldrT="[Texte]" custT="1"/>
      <dgm:spPr>
        <a:ln>
          <a:solidFill>
            <a:srgbClr val="FF0066"/>
          </a:solidFill>
        </a:ln>
      </dgm:spPr>
      <dgm:t>
        <a:bodyPr/>
        <a:lstStyle/>
        <a:p>
          <a:r>
            <a:rPr lang="az-Latn-AZ" sz="2400" dirty="0" smtClean="0"/>
            <a:t>Daxili baxış</a:t>
          </a:r>
          <a:r>
            <a:rPr lang="fr-FR" sz="2400" dirty="0" smtClean="0"/>
            <a:t>:</a:t>
          </a:r>
          <a:endParaRPr lang="fr-FR" sz="2400" dirty="0"/>
        </a:p>
      </dgm:t>
    </dgm:pt>
    <dgm:pt modelId="{CCBB28F6-D898-424A-A22A-A79DFB1A66C6}" type="parTrans" cxnId="{1025057A-E2AB-4A19-B050-D8F087775F3A}">
      <dgm:prSet/>
      <dgm:spPr/>
      <dgm:t>
        <a:bodyPr/>
        <a:lstStyle/>
        <a:p>
          <a:endParaRPr lang="fr-FR"/>
        </a:p>
      </dgm:t>
    </dgm:pt>
    <dgm:pt modelId="{F51FEDD2-55A2-4CFA-8D11-0BE3A5BB1046}" type="sibTrans" cxnId="{1025057A-E2AB-4A19-B050-D8F087775F3A}">
      <dgm:prSet/>
      <dgm:spPr/>
      <dgm:t>
        <a:bodyPr/>
        <a:lstStyle/>
        <a:p>
          <a:endParaRPr lang="fr-FR"/>
        </a:p>
      </dgm:t>
    </dgm:pt>
    <dgm:pt modelId="{B3AC4DA1-FC49-47B7-BC1B-86D2C7B15F72}">
      <dgm:prSet phldrT="[Texte]"/>
      <dgm:spPr>
        <a:ln>
          <a:solidFill>
            <a:srgbClr val="FF0066"/>
          </a:solidFill>
        </a:ln>
      </dgm:spPr>
      <dgm:t>
        <a:bodyPr/>
        <a:lstStyle/>
        <a:p>
          <a:endParaRPr lang="fr-FR" sz="900" dirty="0"/>
        </a:p>
      </dgm:t>
    </dgm:pt>
    <dgm:pt modelId="{D60C721E-D86B-457E-9378-612AA78F1D59}" type="sibTrans" cxnId="{01A6F2B3-69C1-41C0-92A7-823CE19EDE9B}">
      <dgm:prSet/>
      <dgm:spPr/>
      <dgm:t>
        <a:bodyPr/>
        <a:lstStyle/>
        <a:p>
          <a:endParaRPr lang="fr-FR"/>
        </a:p>
      </dgm:t>
    </dgm:pt>
    <dgm:pt modelId="{BBDCED43-918B-4F28-BB13-E4BB6CD2FC7A}" type="parTrans" cxnId="{01A6F2B3-69C1-41C0-92A7-823CE19EDE9B}">
      <dgm:prSet/>
      <dgm:spPr/>
      <dgm:t>
        <a:bodyPr/>
        <a:lstStyle/>
        <a:p>
          <a:endParaRPr lang="fr-FR"/>
        </a:p>
      </dgm:t>
    </dgm:pt>
    <dgm:pt modelId="{BDDB063F-9C46-469E-A788-806D0E71BA3A}">
      <dgm:prSet phldrT="[Texte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az-Latn-AZ" sz="2400" dirty="0" smtClean="0"/>
            <a:t>İlkin hesabatın son layihəsinin yazılması</a:t>
          </a:r>
          <a:endParaRPr lang="fr-FR" sz="2400" dirty="0"/>
        </a:p>
      </dgm:t>
    </dgm:pt>
    <dgm:pt modelId="{A469E951-DA64-4035-BC54-B2B76B6D5C0F}" type="parTrans" cxnId="{657E0CEA-1675-43B2-B92F-B261F8E258CE}">
      <dgm:prSet/>
      <dgm:spPr/>
      <dgm:t>
        <a:bodyPr/>
        <a:lstStyle/>
        <a:p>
          <a:endParaRPr lang="fr-FR"/>
        </a:p>
      </dgm:t>
    </dgm:pt>
    <dgm:pt modelId="{B31DF91E-E038-41C5-88E8-4A1C3F7A51D2}" type="sibTrans" cxnId="{657E0CEA-1675-43B2-B92F-B261F8E258CE}">
      <dgm:prSet/>
      <dgm:spPr/>
      <dgm:t>
        <a:bodyPr/>
        <a:lstStyle/>
        <a:p>
          <a:endParaRPr lang="fr-FR"/>
        </a:p>
      </dgm:t>
    </dgm:pt>
    <dgm:pt modelId="{CF23DA61-F9D6-4E10-A278-0464D8924DAB}">
      <dgm:prSet phldrT="[Texte]" custT="1"/>
      <dgm:spPr>
        <a:ln>
          <a:solidFill>
            <a:srgbClr val="FF0066"/>
          </a:solidFill>
        </a:ln>
      </dgm:spPr>
      <dgm:t>
        <a:bodyPr/>
        <a:lstStyle/>
        <a:p>
          <a:r>
            <a:rPr lang="az-Latn-AZ" sz="2400" dirty="0" smtClean="0"/>
            <a:t>Digərlərinin yazdığı hissələrə dair fikrinizi/rəyinizi bildirin</a:t>
          </a:r>
          <a:endParaRPr lang="fr-FR" sz="2400" dirty="0"/>
        </a:p>
      </dgm:t>
    </dgm:pt>
    <dgm:pt modelId="{14A772CF-4BBC-475B-9B4D-897792AEB24D}" type="parTrans" cxnId="{4FB9A922-BF6F-4DC9-91AA-FBDF3F92BF39}">
      <dgm:prSet/>
      <dgm:spPr/>
      <dgm:t>
        <a:bodyPr/>
        <a:lstStyle/>
        <a:p>
          <a:endParaRPr lang="en-US"/>
        </a:p>
      </dgm:t>
    </dgm:pt>
    <dgm:pt modelId="{DD252A21-1A6D-4FE0-8DD4-FACE24F1A97A}" type="sibTrans" cxnId="{4FB9A922-BF6F-4DC9-91AA-FBDF3F92BF39}">
      <dgm:prSet/>
      <dgm:spPr/>
      <dgm:t>
        <a:bodyPr/>
        <a:lstStyle/>
        <a:p>
          <a:endParaRPr lang="en-US"/>
        </a:p>
      </dgm:t>
    </dgm:pt>
    <dgm:pt modelId="{8C5C845E-A39D-4EC0-8DB1-4BEB9A68CEC3}">
      <dgm:prSet phldrT="[Texte]" custT="1"/>
      <dgm:spPr>
        <a:ln>
          <a:solidFill>
            <a:srgbClr val="FF0066"/>
          </a:solidFill>
        </a:ln>
      </dgm:spPr>
      <dgm:t>
        <a:bodyPr/>
        <a:lstStyle/>
        <a:p>
          <a:r>
            <a:rPr lang="az-Latn-AZ" sz="2400" dirty="0" smtClean="0"/>
            <a:t>Hər ekspert hesabatın nəticəsinə töhfə verməlidir</a:t>
          </a:r>
          <a:endParaRPr lang="fr-FR" sz="2400" dirty="0"/>
        </a:p>
      </dgm:t>
    </dgm:pt>
    <dgm:pt modelId="{8A460EFC-0D8C-4BDA-B218-D4D0B9D58179}" type="parTrans" cxnId="{5A37DC8E-9FB1-43B3-A346-1A63D591A1B6}">
      <dgm:prSet/>
      <dgm:spPr/>
      <dgm:t>
        <a:bodyPr/>
        <a:lstStyle/>
        <a:p>
          <a:endParaRPr lang="en-US"/>
        </a:p>
      </dgm:t>
    </dgm:pt>
    <dgm:pt modelId="{F6F339FD-DB32-411F-BC8F-F6AABDD34CB9}" type="sibTrans" cxnId="{5A37DC8E-9FB1-43B3-A346-1A63D591A1B6}">
      <dgm:prSet/>
      <dgm:spPr/>
      <dgm:t>
        <a:bodyPr/>
        <a:lstStyle/>
        <a:p>
          <a:endParaRPr lang="en-US"/>
        </a:p>
      </dgm:t>
    </dgm:pt>
    <dgm:pt modelId="{686CDE5E-467C-4656-BFD6-7F6A76258F71}" type="pres">
      <dgm:prSet presAssocID="{79E08076-A014-4F98-BC59-FB900CA7FE0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E46B515-6B07-4BD5-9B44-A25A39779791}" type="pres">
      <dgm:prSet presAssocID="{ED4AF326-195A-4FBB-94CA-1263C20E9C42}" presName="composite" presStyleCnt="0"/>
      <dgm:spPr/>
    </dgm:pt>
    <dgm:pt modelId="{828131B4-38D8-425C-BD23-2A565E3F8899}" type="pres">
      <dgm:prSet presAssocID="{ED4AF326-195A-4FBB-94CA-1263C20E9C4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147D25-08BA-411E-8CBB-2CDCCB80CF26}" type="pres">
      <dgm:prSet presAssocID="{ED4AF326-195A-4FBB-94CA-1263C20E9C42}" presName="descendantText" presStyleLbl="alignAcc1" presStyleIdx="0" presStyleCnt="3" custScaleX="9540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595975-A6C1-4066-917C-15855B81C35B}" type="pres">
      <dgm:prSet presAssocID="{D2572D9F-2324-4C60-B43B-5CB05E637182}" presName="sp" presStyleCnt="0"/>
      <dgm:spPr/>
    </dgm:pt>
    <dgm:pt modelId="{961031A5-65BA-4D99-B4B8-7BAC835D6A55}" type="pres">
      <dgm:prSet presAssocID="{EA3891A1-C45D-4D6C-8111-6627128631AF}" presName="composite" presStyleCnt="0"/>
      <dgm:spPr/>
    </dgm:pt>
    <dgm:pt modelId="{24A6A14C-5811-4E6F-B51A-96046897DD2A}" type="pres">
      <dgm:prSet presAssocID="{EA3891A1-C45D-4D6C-8111-6627128631AF}" presName="parentText" presStyleLbl="alignNode1" presStyleIdx="1" presStyleCnt="3" custScaleY="185659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011799-DB94-45F2-9346-DB08E39B094C}" type="pres">
      <dgm:prSet presAssocID="{EA3891A1-C45D-4D6C-8111-6627128631AF}" presName="descendantText" presStyleLbl="alignAcc1" presStyleIdx="1" presStyleCnt="3" custScaleY="281207" custLinFactNeighborX="24" custLinFactNeighborY="20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089EE0-6837-4F59-B238-370BEA4A2678}" type="pres">
      <dgm:prSet presAssocID="{CB7D2253-7C5A-4C7E-97E8-23F1EC7329A9}" presName="sp" presStyleCnt="0"/>
      <dgm:spPr/>
    </dgm:pt>
    <dgm:pt modelId="{406A27C4-BF25-493C-87AC-58D7E921C10E}" type="pres">
      <dgm:prSet presAssocID="{58A83FE5-24CB-42A7-A13A-3BFB4C8E0F7A}" presName="composite" presStyleCnt="0"/>
      <dgm:spPr/>
    </dgm:pt>
    <dgm:pt modelId="{E5B08F7A-23C2-4EEF-AFC9-4EBE71A474E6}" type="pres">
      <dgm:prSet presAssocID="{58A83FE5-24CB-42A7-A13A-3BFB4C8E0F7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3CC996-25A4-450D-AACE-C2D09B2DF1E6}" type="pres">
      <dgm:prSet presAssocID="{58A83FE5-24CB-42A7-A13A-3BFB4C8E0F7A}" presName="descendantText" presStyleLbl="alignAcc1" presStyleIdx="2" presStyleCnt="3" custScaleX="100425" custScaleY="115401" custLinFactNeighborX="24" custLinFactNeighborY="1212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0D37B51-12D9-4403-AF0F-C92751C0F9B0}" srcId="{ED4AF326-195A-4FBB-94CA-1263C20E9C42}" destId="{93FDDA77-E379-4A3A-BB05-706FAFF956C7}" srcOrd="0" destOrd="0" parTransId="{BD8ABCC0-3F01-4D37-A240-5F91D2725983}" sibTransId="{3440D885-732D-4213-84D3-924C0855B225}"/>
    <dgm:cxn modelId="{EED35241-512D-E542-994F-81E057964830}" type="presOf" srcId="{9511BF15-D922-4634-9288-C7B3C99B9263}" destId="{28011799-DB94-45F2-9346-DB08E39B094C}" srcOrd="0" destOrd="1" presId="urn:microsoft.com/office/officeart/2005/8/layout/chevron2"/>
    <dgm:cxn modelId="{1025057A-E2AB-4A19-B050-D8F087775F3A}" srcId="{EA3891A1-C45D-4D6C-8111-6627128631AF}" destId="{9511BF15-D922-4634-9288-C7B3C99B9263}" srcOrd="1" destOrd="0" parTransId="{CCBB28F6-D898-424A-A22A-A79DFB1A66C6}" sibTransId="{F51FEDD2-55A2-4CFA-8D11-0BE3A5BB1046}"/>
    <dgm:cxn modelId="{01A6F2B3-69C1-41C0-92A7-823CE19EDE9B}" srcId="{EA3891A1-C45D-4D6C-8111-6627128631AF}" destId="{B3AC4DA1-FC49-47B7-BC1B-86D2C7B15F72}" srcOrd="2" destOrd="0" parTransId="{BBDCED43-918B-4F28-BB13-E4BB6CD2FC7A}" sibTransId="{D60C721E-D86B-457E-9378-612AA78F1D59}"/>
    <dgm:cxn modelId="{B43DBB77-5692-8C40-B743-897A75561910}" type="presOf" srcId="{79E08076-A014-4F98-BC59-FB900CA7FE0E}" destId="{686CDE5E-467C-4656-BFD6-7F6A76258F71}" srcOrd="0" destOrd="0" presId="urn:microsoft.com/office/officeart/2005/8/layout/chevron2"/>
    <dgm:cxn modelId="{E1727B60-00AF-420F-BF32-E2DA0E101EA8}" srcId="{79E08076-A014-4F98-BC59-FB900CA7FE0E}" destId="{58A83FE5-24CB-42A7-A13A-3BFB4C8E0F7A}" srcOrd="2" destOrd="0" parTransId="{4279CC02-6B64-49F5-B26D-F98AF9326F02}" sibTransId="{9CDE9005-99AA-4A9A-8DA6-640CF2F63155}"/>
    <dgm:cxn modelId="{B3B7765A-A45E-4028-90F4-504825538EA4}" srcId="{79E08076-A014-4F98-BC59-FB900CA7FE0E}" destId="{ED4AF326-195A-4FBB-94CA-1263C20E9C42}" srcOrd="0" destOrd="0" parTransId="{268CFC2E-CE8D-41FB-B861-C5D88EDF2C73}" sibTransId="{D2572D9F-2324-4C60-B43B-5CB05E637182}"/>
    <dgm:cxn modelId="{BDBAA67E-0AB5-4C14-8574-1631B656E924}" srcId="{79E08076-A014-4F98-BC59-FB900CA7FE0E}" destId="{EA3891A1-C45D-4D6C-8111-6627128631AF}" srcOrd="1" destOrd="0" parTransId="{A3ED1891-8055-4DD1-8885-DD3FE014A66E}" sibTransId="{CB7D2253-7C5A-4C7E-97E8-23F1EC7329A9}"/>
    <dgm:cxn modelId="{99ED18D4-AB1F-D94C-92FE-519ECDA56094}" type="presOf" srcId="{B3AC4DA1-FC49-47B7-BC1B-86D2C7B15F72}" destId="{28011799-DB94-45F2-9346-DB08E39B094C}" srcOrd="0" destOrd="4" presId="urn:microsoft.com/office/officeart/2005/8/layout/chevron2"/>
    <dgm:cxn modelId="{42AA05B2-CE63-E140-A3F0-92EC1DDF07A9}" type="presOf" srcId="{EA3891A1-C45D-4D6C-8111-6627128631AF}" destId="{24A6A14C-5811-4E6F-B51A-96046897DD2A}" srcOrd="0" destOrd="0" presId="urn:microsoft.com/office/officeart/2005/8/layout/chevron2"/>
    <dgm:cxn modelId="{5A37DC8E-9FB1-43B3-A346-1A63D591A1B6}" srcId="{9511BF15-D922-4634-9288-C7B3C99B9263}" destId="{8C5C845E-A39D-4EC0-8DB1-4BEB9A68CEC3}" srcOrd="1" destOrd="0" parTransId="{8A460EFC-0D8C-4BDA-B218-D4D0B9D58179}" sibTransId="{F6F339FD-DB32-411F-BC8F-F6AABDD34CB9}"/>
    <dgm:cxn modelId="{4FB9A922-BF6F-4DC9-91AA-FBDF3F92BF39}" srcId="{9511BF15-D922-4634-9288-C7B3C99B9263}" destId="{CF23DA61-F9D6-4E10-A278-0464D8924DAB}" srcOrd="0" destOrd="0" parTransId="{14A772CF-4BBC-475B-9B4D-897792AEB24D}" sibTransId="{DD252A21-1A6D-4FE0-8DD4-FACE24F1A97A}"/>
    <dgm:cxn modelId="{BADA94C9-645D-4651-984A-FA5484DD237E}" type="presOf" srcId="{CF23DA61-F9D6-4E10-A278-0464D8924DAB}" destId="{28011799-DB94-45F2-9346-DB08E39B094C}" srcOrd="0" destOrd="2" presId="urn:microsoft.com/office/officeart/2005/8/layout/chevron2"/>
    <dgm:cxn modelId="{6A6F7ECE-E957-1842-93CB-275FB2256BD1}" type="presOf" srcId="{ED4AF326-195A-4FBB-94CA-1263C20E9C42}" destId="{828131B4-38D8-425C-BD23-2A565E3F8899}" srcOrd="0" destOrd="0" presId="urn:microsoft.com/office/officeart/2005/8/layout/chevron2"/>
    <dgm:cxn modelId="{C75445AC-412A-4B49-BC10-F7DE75458C87}" type="presOf" srcId="{393CAC62-FD4B-47CC-B08B-7E0A5D2ABA40}" destId="{28011799-DB94-45F2-9346-DB08E39B094C}" srcOrd="0" destOrd="0" presId="urn:microsoft.com/office/officeart/2005/8/layout/chevron2"/>
    <dgm:cxn modelId="{E424414A-548A-4919-91CB-06C77B1C415F}" srcId="{EA3891A1-C45D-4D6C-8111-6627128631AF}" destId="{393CAC62-FD4B-47CC-B08B-7E0A5D2ABA40}" srcOrd="0" destOrd="0" parTransId="{962AF79C-A650-48FF-8049-34A5503D831F}" sibTransId="{AA1A92E7-E78D-4C03-B572-460E66DD62A0}"/>
    <dgm:cxn modelId="{1B7BF8F8-E2C2-6644-8704-DB2BDD03B373}" type="presOf" srcId="{67054A59-D48C-4DDC-8D21-B647B69831C7}" destId="{28011799-DB94-45F2-9346-DB08E39B094C}" srcOrd="0" destOrd="5" presId="urn:microsoft.com/office/officeart/2005/8/layout/chevron2"/>
    <dgm:cxn modelId="{657E0CEA-1675-43B2-B92F-B261F8E258CE}" srcId="{58A83FE5-24CB-42A7-A13A-3BFB4C8E0F7A}" destId="{BDDB063F-9C46-469E-A788-806D0E71BA3A}" srcOrd="1" destOrd="0" parTransId="{A469E951-DA64-4035-BC54-B2B76B6D5C0F}" sibTransId="{B31DF91E-E038-41C5-88E8-4A1C3F7A51D2}"/>
    <dgm:cxn modelId="{0DFCD345-4DF7-420E-9751-30E4E3ED0267}" type="presOf" srcId="{8C5C845E-A39D-4EC0-8DB1-4BEB9A68CEC3}" destId="{28011799-DB94-45F2-9346-DB08E39B094C}" srcOrd="0" destOrd="3" presId="urn:microsoft.com/office/officeart/2005/8/layout/chevron2"/>
    <dgm:cxn modelId="{46E57BE2-D5E5-DE47-AEA5-29EC5629FED0}" type="presOf" srcId="{8502F377-BA8F-4F49-B0A3-F91106BECA27}" destId="{BE3CC996-25A4-450D-AACE-C2D09B2DF1E6}" srcOrd="0" destOrd="0" presId="urn:microsoft.com/office/officeart/2005/8/layout/chevron2"/>
    <dgm:cxn modelId="{3C72869D-5D3B-4D73-BEC6-3C2271F3E3C6}" srcId="{EA3891A1-C45D-4D6C-8111-6627128631AF}" destId="{67054A59-D48C-4DDC-8D21-B647B69831C7}" srcOrd="3" destOrd="0" parTransId="{8473596E-F161-4FD7-8486-970AD81D083E}" sibTransId="{0BD7E93F-B679-477D-B80C-FE5E54CCE235}"/>
    <dgm:cxn modelId="{E4F8DCEC-ED10-1346-8A92-70A8F9F04D46}" type="presOf" srcId="{58A83FE5-24CB-42A7-A13A-3BFB4C8E0F7A}" destId="{E5B08F7A-23C2-4EEF-AFC9-4EBE71A474E6}" srcOrd="0" destOrd="0" presId="urn:microsoft.com/office/officeart/2005/8/layout/chevron2"/>
    <dgm:cxn modelId="{8FEEC8F4-CEAB-8545-9E4A-89B9A7ABAF68}" type="presOf" srcId="{BDDB063F-9C46-469E-A788-806D0E71BA3A}" destId="{BE3CC996-25A4-450D-AACE-C2D09B2DF1E6}" srcOrd="0" destOrd="1" presId="urn:microsoft.com/office/officeart/2005/8/layout/chevron2"/>
    <dgm:cxn modelId="{7F068156-6EC0-4B21-A6CD-BFA18B3D1471}" srcId="{58A83FE5-24CB-42A7-A13A-3BFB4C8E0F7A}" destId="{8502F377-BA8F-4F49-B0A3-F91106BECA27}" srcOrd="0" destOrd="0" parTransId="{C5ED9747-5B34-4523-953E-5294870AD51E}" sibTransId="{5DA2269F-0DA7-40B1-8DE1-724756FD45A2}"/>
    <dgm:cxn modelId="{B9B8BFDE-4326-2341-97C3-77DFE41CED55}" type="presOf" srcId="{93FDDA77-E379-4A3A-BB05-706FAFF956C7}" destId="{F3147D25-08BA-411E-8CBB-2CDCCB80CF26}" srcOrd="0" destOrd="0" presId="urn:microsoft.com/office/officeart/2005/8/layout/chevron2"/>
    <dgm:cxn modelId="{8132F342-30F8-CE45-B723-AC64CB4E0D3E}" type="presParOf" srcId="{686CDE5E-467C-4656-BFD6-7F6A76258F71}" destId="{9E46B515-6B07-4BD5-9B44-A25A39779791}" srcOrd="0" destOrd="0" presId="urn:microsoft.com/office/officeart/2005/8/layout/chevron2"/>
    <dgm:cxn modelId="{719CFB19-7A3C-5843-B281-202A6BDD8ED1}" type="presParOf" srcId="{9E46B515-6B07-4BD5-9B44-A25A39779791}" destId="{828131B4-38D8-425C-BD23-2A565E3F8899}" srcOrd="0" destOrd="0" presId="urn:microsoft.com/office/officeart/2005/8/layout/chevron2"/>
    <dgm:cxn modelId="{069E5B65-D60D-1044-AB1E-9A0950234E5F}" type="presParOf" srcId="{9E46B515-6B07-4BD5-9B44-A25A39779791}" destId="{F3147D25-08BA-411E-8CBB-2CDCCB80CF26}" srcOrd="1" destOrd="0" presId="urn:microsoft.com/office/officeart/2005/8/layout/chevron2"/>
    <dgm:cxn modelId="{E927A7E0-FE3C-DC43-9CAC-E054D709C3F6}" type="presParOf" srcId="{686CDE5E-467C-4656-BFD6-7F6A76258F71}" destId="{6E595975-A6C1-4066-917C-15855B81C35B}" srcOrd="1" destOrd="0" presId="urn:microsoft.com/office/officeart/2005/8/layout/chevron2"/>
    <dgm:cxn modelId="{B54A4FD8-7E48-CA45-8ADB-2DFEA35CE332}" type="presParOf" srcId="{686CDE5E-467C-4656-BFD6-7F6A76258F71}" destId="{961031A5-65BA-4D99-B4B8-7BAC835D6A55}" srcOrd="2" destOrd="0" presId="urn:microsoft.com/office/officeart/2005/8/layout/chevron2"/>
    <dgm:cxn modelId="{3550D29A-5F61-1D4A-AF64-0557D532AAC6}" type="presParOf" srcId="{961031A5-65BA-4D99-B4B8-7BAC835D6A55}" destId="{24A6A14C-5811-4E6F-B51A-96046897DD2A}" srcOrd="0" destOrd="0" presId="urn:microsoft.com/office/officeart/2005/8/layout/chevron2"/>
    <dgm:cxn modelId="{37E4DE3A-56EE-AA4A-BFCB-85577D5012C9}" type="presParOf" srcId="{961031A5-65BA-4D99-B4B8-7BAC835D6A55}" destId="{28011799-DB94-45F2-9346-DB08E39B094C}" srcOrd="1" destOrd="0" presId="urn:microsoft.com/office/officeart/2005/8/layout/chevron2"/>
    <dgm:cxn modelId="{7E058222-EC1F-F849-89F5-A3E218891EE3}" type="presParOf" srcId="{686CDE5E-467C-4656-BFD6-7F6A76258F71}" destId="{39089EE0-6837-4F59-B238-370BEA4A2678}" srcOrd="3" destOrd="0" presId="urn:microsoft.com/office/officeart/2005/8/layout/chevron2"/>
    <dgm:cxn modelId="{8C2A302F-53AF-B249-8C40-6B4145155156}" type="presParOf" srcId="{686CDE5E-467C-4656-BFD6-7F6A76258F71}" destId="{406A27C4-BF25-493C-87AC-58D7E921C10E}" srcOrd="4" destOrd="0" presId="urn:microsoft.com/office/officeart/2005/8/layout/chevron2"/>
    <dgm:cxn modelId="{6B49BB28-E326-EF49-85FD-95E725A19701}" type="presParOf" srcId="{406A27C4-BF25-493C-87AC-58D7E921C10E}" destId="{E5B08F7A-23C2-4EEF-AFC9-4EBE71A474E6}" srcOrd="0" destOrd="0" presId="urn:microsoft.com/office/officeart/2005/8/layout/chevron2"/>
    <dgm:cxn modelId="{E025C75D-2F41-0A48-AD5B-3B9A2B7B7353}" type="presParOf" srcId="{406A27C4-BF25-493C-87AC-58D7E921C10E}" destId="{BE3CC996-25A4-450D-AACE-C2D09B2DF1E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9E08076-A014-4F98-BC59-FB900CA7FE0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D4AF326-195A-4FBB-94CA-1263C20E9C42}">
      <dgm:prSet phldrT="[Texte]" custT="1"/>
      <dgm:spPr>
        <a:solidFill>
          <a:srgbClr val="FF0066"/>
        </a:solidFill>
        <a:ln>
          <a:solidFill>
            <a:srgbClr val="FF0066"/>
          </a:solidFill>
        </a:ln>
      </dgm:spPr>
      <dgm:t>
        <a:bodyPr/>
        <a:lstStyle/>
        <a:p>
          <a:endParaRPr lang="fr-FR" sz="1400" dirty="0"/>
        </a:p>
      </dgm:t>
    </dgm:pt>
    <dgm:pt modelId="{268CFC2E-CE8D-41FB-B861-C5D88EDF2C73}" type="parTrans" cxnId="{B3B7765A-A45E-4028-90F4-504825538EA4}">
      <dgm:prSet/>
      <dgm:spPr/>
      <dgm:t>
        <a:bodyPr/>
        <a:lstStyle/>
        <a:p>
          <a:endParaRPr lang="fr-FR"/>
        </a:p>
      </dgm:t>
    </dgm:pt>
    <dgm:pt modelId="{D2572D9F-2324-4C60-B43B-5CB05E637182}" type="sibTrans" cxnId="{B3B7765A-A45E-4028-90F4-504825538EA4}">
      <dgm:prSet/>
      <dgm:spPr/>
      <dgm:t>
        <a:bodyPr/>
        <a:lstStyle/>
        <a:p>
          <a:endParaRPr lang="fr-FR"/>
        </a:p>
      </dgm:t>
    </dgm:pt>
    <dgm:pt modelId="{93FDDA77-E379-4A3A-BB05-706FAFF956C7}">
      <dgm:prSet phldrT="[Texte]" custT="1"/>
      <dgm:spPr>
        <a:ln>
          <a:solidFill>
            <a:srgbClr val="FF0066"/>
          </a:solidFill>
        </a:ln>
      </dgm:spPr>
      <dgm:t>
        <a:bodyPr/>
        <a:lstStyle/>
        <a:p>
          <a:r>
            <a:rPr lang="az-Latn-AZ" sz="2400" dirty="0" smtClean="0"/>
            <a:t>İlkin hesabat ATM-ə göndərilir</a:t>
          </a:r>
          <a:endParaRPr lang="fr-FR" sz="2400" dirty="0"/>
        </a:p>
      </dgm:t>
    </dgm:pt>
    <dgm:pt modelId="{BD8ABCC0-3F01-4D37-A240-5F91D2725983}" type="parTrans" cxnId="{90D37B51-12D9-4403-AF0F-C92751C0F9B0}">
      <dgm:prSet/>
      <dgm:spPr/>
      <dgm:t>
        <a:bodyPr/>
        <a:lstStyle/>
        <a:p>
          <a:endParaRPr lang="fr-FR"/>
        </a:p>
      </dgm:t>
    </dgm:pt>
    <dgm:pt modelId="{3440D885-732D-4213-84D3-924C0855B225}" type="sibTrans" cxnId="{90D37B51-12D9-4403-AF0F-C92751C0F9B0}">
      <dgm:prSet/>
      <dgm:spPr/>
      <dgm:t>
        <a:bodyPr/>
        <a:lstStyle/>
        <a:p>
          <a:endParaRPr lang="fr-FR"/>
        </a:p>
      </dgm:t>
    </dgm:pt>
    <dgm:pt modelId="{EA3891A1-C45D-4D6C-8111-6627128631AF}">
      <dgm:prSet phldrT="[Texte]" custT="1"/>
      <dgm:spPr>
        <a:solidFill>
          <a:srgbClr val="B0CF41"/>
        </a:solidFill>
        <a:ln>
          <a:solidFill>
            <a:srgbClr val="B0CF41"/>
          </a:solidFill>
        </a:ln>
      </dgm:spPr>
      <dgm:t>
        <a:bodyPr/>
        <a:lstStyle/>
        <a:p>
          <a:r>
            <a:rPr lang="fr-FR" sz="1400" dirty="0" smtClean="0"/>
            <a:t>10 </a:t>
          </a:r>
          <a:r>
            <a:rPr lang="fr-FR" sz="1400" dirty="0" err="1" smtClean="0"/>
            <a:t>days</a:t>
          </a:r>
          <a:endParaRPr lang="fr-FR" sz="1400" dirty="0"/>
        </a:p>
      </dgm:t>
    </dgm:pt>
    <dgm:pt modelId="{A3ED1891-8055-4DD1-8885-DD3FE014A66E}" type="parTrans" cxnId="{BDBAA67E-0AB5-4C14-8574-1631B656E924}">
      <dgm:prSet/>
      <dgm:spPr/>
      <dgm:t>
        <a:bodyPr/>
        <a:lstStyle/>
        <a:p>
          <a:endParaRPr lang="fr-FR"/>
        </a:p>
      </dgm:t>
    </dgm:pt>
    <dgm:pt modelId="{CB7D2253-7C5A-4C7E-97E8-23F1EC7329A9}" type="sibTrans" cxnId="{BDBAA67E-0AB5-4C14-8574-1631B656E924}">
      <dgm:prSet/>
      <dgm:spPr/>
      <dgm:t>
        <a:bodyPr/>
        <a:lstStyle/>
        <a:p>
          <a:endParaRPr lang="fr-FR"/>
        </a:p>
      </dgm:t>
    </dgm:pt>
    <dgm:pt modelId="{393CAC62-FD4B-47CC-B08B-7E0A5D2ABA40}">
      <dgm:prSet phldrT="[Texte]" custT="1"/>
      <dgm:spPr>
        <a:ln>
          <a:solidFill>
            <a:srgbClr val="B0CF41"/>
          </a:solidFill>
        </a:ln>
      </dgm:spPr>
      <dgm:t>
        <a:bodyPr/>
        <a:lstStyle/>
        <a:p>
          <a:r>
            <a:rPr lang="az-Latn-AZ" sz="2400" dirty="0" smtClean="0"/>
            <a:t> </a:t>
          </a:r>
          <a:endParaRPr lang="fr-FR" sz="2400" dirty="0"/>
        </a:p>
      </dgm:t>
    </dgm:pt>
    <dgm:pt modelId="{962AF79C-A650-48FF-8049-34A5503D831F}" type="parTrans" cxnId="{E424414A-548A-4919-91CB-06C77B1C415F}">
      <dgm:prSet/>
      <dgm:spPr/>
      <dgm:t>
        <a:bodyPr/>
        <a:lstStyle/>
        <a:p>
          <a:endParaRPr lang="fr-FR"/>
        </a:p>
      </dgm:t>
    </dgm:pt>
    <dgm:pt modelId="{AA1A92E7-E78D-4C03-B572-460E66DD62A0}" type="sibTrans" cxnId="{E424414A-548A-4919-91CB-06C77B1C415F}">
      <dgm:prSet/>
      <dgm:spPr/>
      <dgm:t>
        <a:bodyPr/>
        <a:lstStyle/>
        <a:p>
          <a:endParaRPr lang="fr-FR"/>
        </a:p>
      </dgm:t>
    </dgm:pt>
    <dgm:pt modelId="{58A83FE5-24CB-42A7-A13A-3BFB4C8E0F7A}">
      <dgm:prSet phldrT="[Texte]" custT="1"/>
      <dgm:spPr>
        <a:solidFill>
          <a:srgbClr val="FF0066"/>
        </a:solidFill>
        <a:ln>
          <a:solidFill>
            <a:srgbClr val="FF0066"/>
          </a:solidFill>
        </a:ln>
      </dgm:spPr>
      <dgm:t>
        <a:bodyPr/>
        <a:lstStyle/>
        <a:p>
          <a:endParaRPr lang="fr-FR" sz="1400" dirty="0"/>
        </a:p>
      </dgm:t>
    </dgm:pt>
    <dgm:pt modelId="{4279CC02-6B64-49F5-B26D-F98AF9326F02}" type="parTrans" cxnId="{E1727B60-00AF-420F-BF32-E2DA0E101EA8}">
      <dgm:prSet/>
      <dgm:spPr/>
      <dgm:t>
        <a:bodyPr/>
        <a:lstStyle/>
        <a:p>
          <a:endParaRPr lang="fr-FR"/>
        </a:p>
      </dgm:t>
    </dgm:pt>
    <dgm:pt modelId="{9CDE9005-99AA-4A9A-8DA6-640CF2F63155}" type="sibTrans" cxnId="{E1727B60-00AF-420F-BF32-E2DA0E101EA8}">
      <dgm:prSet/>
      <dgm:spPr/>
      <dgm:t>
        <a:bodyPr/>
        <a:lstStyle/>
        <a:p>
          <a:endParaRPr lang="fr-FR"/>
        </a:p>
      </dgm:t>
    </dgm:pt>
    <dgm:pt modelId="{8502F377-BA8F-4F49-B0A3-F91106BECA27}">
      <dgm:prSet phldrT="[Texte]" custT="1"/>
      <dgm:spPr>
        <a:ln>
          <a:solidFill>
            <a:srgbClr val="FF0066"/>
          </a:solidFill>
        </a:ln>
      </dgm:spPr>
      <dgm:t>
        <a:bodyPr/>
        <a:lstStyle/>
        <a:p>
          <a:r>
            <a:rPr lang="az-Latn-AZ" sz="2400" dirty="0" smtClean="0"/>
            <a:t>Yekun hesabat ATM-ə göndərilir</a:t>
          </a:r>
          <a:endParaRPr lang="fr-FR" sz="2400" dirty="0"/>
        </a:p>
      </dgm:t>
    </dgm:pt>
    <dgm:pt modelId="{C5ED9747-5B34-4523-953E-5294870AD51E}" type="parTrans" cxnId="{7F068156-6EC0-4B21-A6CD-BFA18B3D1471}">
      <dgm:prSet/>
      <dgm:spPr/>
      <dgm:t>
        <a:bodyPr/>
        <a:lstStyle/>
        <a:p>
          <a:endParaRPr lang="fr-FR"/>
        </a:p>
      </dgm:t>
    </dgm:pt>
    <dgm:pt modelId="{5DA2269F-0DA7-40B1-8DE1-724756FD45A2}" type="sibTrans" cxnId="{7F068156-6EC0-4B21-A6CD-BFA18B3D1471}">
      <dgm:prSet/>
      <dgm:spPr/>
      <dgm:t>
        <a:bodyPr/>
        <a:lstStyle/>
        <a:p>
          <a:endParaRPr lang="fr-FR"/>
        </a:p>
      </dgm:t>
    </dgm:pt>
    <dgm:pt modelId="{752BE64F-FC70-425C-98A6-6967DE8D0089}">
      <dgm:prSet phldrT="[Texte]" custT="1"/>
      <dgm:spPr>
        <a:solidFill>
          <a:schemeClr val="accent1">
            <a:lumMod val="75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fr-FR" sz="1400" dirty="0"/>
        </a:p>
      </dgm:t>
    </dgm:pt>
    <dgm:pt modelId="{B84B5504-E24B-4D74-B8F9-9D23B40FC333}" type="parTrans" cxnId="{840F2AE8-3CAB-4EF8-8662-4756252F8978}">
      <dgm:prSet/>
      <dgm:spPr/>
      <dgm:t>
        <a:bodyPr/>
        <a:lstStyle/>
        <a:p>
          <a:endParaRPr lang="fr-FR"/>
        </a:p>
      </dgm:t>
    </dgm:pt>
    <dgm:pt modelId="{264C1CB0-DFF8-4424-951F-41F87D6EFCDB}" type="sibTrans" cxnId="{840F2AE8-3CAB-4EF8-8662-4756252F8978}">
      <dgm:prSet/>
      <dgm:spPr/>
      <dgm:t>
        <a:bodyPr/>
        <a:lstStyle/>
        <a:p>
          <a:endParaRPr lang="fr-FR"/>
        </a:p>
      </dgm:t>
    </dgm:pt>
    <dgm:pt modelId="{A74B60EE-8567-4FDB-9017-0E8CAACC9177}">
      <dgm:prSet phldrT="[Texte]"/>
      <dgm:spPr>
        <a:ln>
          <a:solidFill>
            <a:srgbClr val="B0CF41"/>
          </a:solidFill>
        </a:ln>
      </dgm:spPr>
      <dgm:t>
        <a:bodyPr/>
        <a:lstStyle/>
        <a:p>
          <a:endParaRPr lang="fr-FR" sz="900" dirty="0"/>
        </a:p>
      </dgm:t>
    </dgm:pt>
    <dgm:pt modelId="{C9F53F7D-B851-4ED3-AD34-357D72EAC34B}" type="parTrans" cxnId="{73FF18A7-6289-459A-AF37-54484624982A}">
      <dgm:prSet/>
      <dgm:spPr/>
      <dgm:t>
        <a:bodyPr/>
        <a:lstStyle/>
        <a:p>
          <a:endParaRPr lang="fr-FR"/>
        </a:p>
      </dgm:t>
    </dgm:pt>
    <dgm:pt modelId="{98BB4943-17BA-49FE-9423-1981C8FB4573}" type="sibTrans" cxnId="{73FF18A7-6289-459A-AF37-54484624982A}">
      <dgm:prSet/>
      <dgm:spPr/>
      <dgm:t>
        <a:bodyPr/>
        <a:lstStyle/>
        <a:p>
          <a:endParaRPr lang="fr-FR"/>
        </a:p>
      </dgm:t>
    </dgm:pt>
    <dgm:pt modelId="{67054A59-D48C-4DDC-8D21-B647B69831C7}">
      <dgm:prSet phldrT="[Texte]"/>
      <dgm:spPr>
        <a:ln>
          <a:solidFill>
            <a:srgbClr val="B0CF41"/>
          </a:solidFill>
        </a:ln>
      </dgm:spPr>
      <dgm:t>
        <a:bodyPr/>
        <a:lstStyle/>
        <a:p>
          <a:endParaRPr lang="fr-FR" sz="900" dirty="0"/>
        </a:p>
      </dgm:t>
    </dgm:pt>
    <dgm:pt modelId="{8473596E-F161-4FD7-8486-970AD81D083E}" type="parTrans" cxnId="{3C72869D-5D3B-4D73-BEC6-3C2271F3E3C6}">
      <dgm:prSet/>
      <dgm:spPr/>
      <dgm:t>
        <a:bodyPr/>
        <a:lstStyle/>
        <a:p>
          <a:endParaRPr lang="fr-FR"/>
        </a:p>
      </dgm:t>
    </dgm:pt>
    <dgm:pt modelId="{0BD7E93F-B679-477D-B80C-FE5E54CCE235}" type="sibTrans" cxnId="{3C72869D-5D3B-4D73-BEC6-3C2271F3E3C6}">
      <dgm:prSet/>
      <dgm:spPr/>
      <dgm:t>
        <a:bodyPr/>
        <a:lstStyle/>
        <a:p>
          <a:endParaRPr lang="fr-FR"/>
        </a:p>
      </dgm:t>
    </dgm:pt>
    <dgm:pt modelId="{B3AC4DA1-FC49-47B7-BC1B-86D2C7B15F72}">
      <dgm:prSet phldrT="[Texte]"/>
      <dgm:spPr>
        <a:ln>
          <a:solidFill>
            <a:srgbClr val="B0CF41"/>
          </a:solidFill>
        </a:ln>
      </dgm:spPr>
      <dgm:t>
        <a:bodyPr/>
        <a:lstStyle/>
        <a:p>
          <a:endParaRPr lang="fr-FR" sz="900" dirty="0"/>
        </a:p>
      </dgm:t>
    </dgm:pt>
    <dgm:pt modelId="{BBDCED43-918B-4F28-BB13-E4BB6CD2FC7A}" type="parTrans" cxnId="{01A6F2B3-69C1-41C0-92A7-823CE19EDE9B}">
      <dgm:prSet/>
      <dgm:spPr/>
      <dgm:t>
        <a:bodyPr/>
        <a:lstStyle/>
        <a:p>
          <a:endParaRPr lang="fr-FR"/>
        </a:p>
      </dgm:t>
    </dgm:pt>
    <dgm:pt modelId="{D60C721E-D86B-457E-9378-612AA78F1D59}" type="sibTrans" cxnId="{01A6F2B3-69C1-41C0-92A7-823CE19EDE9B}">
      <dgm:prSet/>
      <dgm:spPr/>
      <dgm:t>
        <a:bodyPr/>
        <a:lstStyle/>
        <a:p>
          <a:endParaRPr lang="fr-FR"/>
        </a:p>
      </dgm:t>
    </dgm:pt>
    <dgm:pt modelId="{A621D5B5-BB3E-4297-B7A4-F51C339C8047}">
      <dgm:prSet phldrT="[Texte]" custT="1"/>
      <dgm:spPr>
        <a:ln>
          <a:solidFill>
            <a:srgbClr val="B0CF41"/>
          </a:solidFill>
        </a:ln>
      </dgm:spPr>
      <dgm:t>
        <a:bodyPr/>
        <a:lstStyle/>
        <a:p>
          <a:r>
            <a:rPr lang="az-Latn-AZ" sz="2400" dirty="0" smtClean="0"/>
            <a:t>ATM qeydlərini bildirir</a:t>
          </a:r>
          <a:r>
            <a:rPr lang="fr-FR" sz="2400" dirty="0" smtClean="0"/>
            <a:t>:</a:t>
          </a:r>
          <a:endParaRPr lang="fr-FR" sz="2400" dirty="0"/>
        </a:p>
      </dgm:t>
    </dgm:pt>
    <dgm:pt modelId="{750561B8-D43D-4DAC-B5A2-9A28C8F99636}" type="parTrans" cxnId="{A0AB52B9-9266-439D-B542-9EDC01C92FDD}">
      <dgm:prSet/>
      <dgm:spPr/>
      <dgm:t>
        <a:bodyPr/>
        <a:lstStyle/>
        <a:p>
          <a:endParaRPr lang="fr-FR"/>
        </a:p>
      </dgm:t>
    </dgm:pt>
    <dgm:pt modelId="{38B954FE-7231-45CE-B083-EC1A0FAA18BA}" type="sibTrans" cxnId="{A0AB52B9-9266-439D-B542-9EDC01C92FDD}">
      <dgm:prSet/>
      <dgm:spPr/>
      <dgm:t>
        <a:bodyPr/>
        <a:lstStyle/>
        <a:p>
          <a:endParaRPr lang="fr-FR"/>
        </a:p>
      </dgm:t>
    </dgm:pt>
    <dgm:pt modelId="{E3AA6062-86E9-4912-A43F-5BA7E8DA5A93}">
      <dgm:prSet phldrT="[Texte]" custT="1"/>
      <dgm:spPr>
        <a:ln>
          <a:solidFill>
            <a:srgbClr val="FF0066"/>
          </a:solidFill>
        </a:ln>
      </dgm:spPr>
      <dgm:t>
        <a:bodyPr/>
        <a:lstStyle/>
        <a:p>
          <a:r>
            <a:rPr lang="az-Latn-AZ" sz="2400" dirty="0" smtClean="0"/>
            <a:t>Hesabatın və şərhlərin </a:t>
          </a:r>
          <a:r>
            <a:rPr lang="az-Latn-AZ" sz="2400" dirty="0" err="1" smtClean="0"/>
            <a:t>veb</a:t>
          </a:r>
          <a:r>
            <a:rPr lang="az-Latn-AZ" sz="2400" dirty="0" smtClean="0"/>
            <a:t> səhifədə dərc olunması</a:t>
          </a:r>
          <a:endParaRPr lang="fr-FR" sz="2400" dirty="0"/>
        </a:p>
      </dgm:t>
    </dgm:pt>
    <dgm:pt modelId="{F5A0E3C4-605E-4F76-9360-8C864D55D24C}" type="parTrans" cxnId="{C3E09474-373B-4500-AF41-0CBBE331A00A}">
      <dgm:prSet/>
      <dgm:spPr/>
      <dgm:t>
        <a:bodyPr/>
        <a:lstStyle/>
        <a:p>
          <a:endParaRPr lang="fr-FR"/>
        </a:p>
      </dgm:t>
    </dgm:pt>
    <dgm:pt modelId="{FA388C9F-DCC8-460B-ADF0-94F0796B6672}" type="sibTrans" cxnId="{C3E09474-373B-4500-AF41-0CBBE331A00A}">
      <dgm:prSet/>
      <dgm:spPr/>
      <dgm:t>
        <a:bodyPr/>
        <a:lstStyle/>
        <a:p>
          <a:endParaRPr lang="fr-FR"/>
        </a:p>
      </dgm:t>
    </dgm:pt>
    <dgm:pt modelId="{3DC725BD-8461-460B-A610-336F4C6DA991}">
      <dgm:prSet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2400" dirty="0" smtClean="0"/>
            <a:t> Yekun hesabatın yazılması</a:t>
          </a:r>
          <a:endParaRPr lang="fr-FR" sz="2400" dirty="0" smtClean="0"/>
        </a:p>
      </dgm:t>
    </dgm:pt>
    <dgm:pt modelId="{798EEA06-C0A3-4D5C-98EB-0562A82B6D42}" type="parTrans" cxnId="{002554A2-30D6-46E9-ADA7-CC5BAF79500E}">
      <dgm:prSet/>
      <dgm:spPr/>
      <dgm:t>
        <a:bodyPr/>
        <a:lstStyle/>
        <a:p>
          <a:endParaRPr lang="fr-FR"/>
        </a:p>
      </dgm:t>
    </dgm:pt>
    <dgm:pt modelId="{9FB6C15F-40B3-4091-B5D3-E862046F02D5}" type="sibTrans" cxnId="{002554A2-30D6-46E9-ADA7-CC5BAF79500E}">
      <dgm:prSet/>
      <dgm:spPr/>
      <dgm:t>
        <a:bodyPr/>
        <a:lstStyle/>
        <a:p>
          <a:endParaRPr lang="fr-FR"/>
        </a:p>
      </dgm:t>
    </dgm:pt>
    <dgm:pt modelId="{E5EF5488-9578-E241-9523-65A45FA428F6}">
      <dgm:prSet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2400" dirty="0" smtClean="0"/>
            <a:t> Akkreditasiya təklifinin </a:t>
          </a:r>
          <a:r>
            <a:rPr lang="az-Latn-AZ" sz="2400" dirty="0" err="1" smtClean="0"/>
            <a:t>hazırlanmasına</a:t>
          </a:r>
          <a:r>
            <a:rPr lang="az-Latn-AZ" sz="2400" dirty="0" smtClean="0"/>
            <a:t> töhfə vermək</a:t>
          </a:r>
          <a:endParaRPr lang="fr-FR" sz="2400" dirty="0" smtClean="0"/>
        </a:p>
      </dgm:t>
    </dgm:pt>
    <dgm:pt modelId="{65720C37-2CF6-A64F-8475-D80ECCC7138A}" type="parTrans" cxnId="{C50EE49A-08DD-4440-B88A-035E3A1EFF90}">
      <dgm:prSet/>
      <dgm:spPr/>
      <dgm:t>
        <a:bodyPr/>
        <a:lstStyle/>
        <a:p>
          <a:endParaRPr lang="fr-FR"/>
        </a:p>
      </dgm:t>
    </dgm:pt>
    <dgm:pt modelId="{36CBCB0A-5766-AE47-8029-26F620160675}" type="sibTrans" cxnId="{C50EE49A-08DD-4440-B88A-035E3A1EFF90}">
      <dgm:prSet/>
      <dgm:spPr/>
      <dgm:t>
        <a:bodyPr/>
        <a:lstStyle/>
        <a:p>
          <a:endParaRPr lang="fr-FR"/>
        </a:p>
      </dgm:t>
    </dgm:pt>
    <dgm:pt modelId="{DD262875-7683-0B45-8664-17A2246B7C5B}">
      <dgm:prSet phldrT="[Texte]" custT="1"/>
      <dgm:spPr>
        <a:ln>
          <a:solidFill>
            <a:srgbClr val="B0CF41"/>
          </a:solidFill>
        </a:ln>
      </dgm:spPr>
      <dgm:t>
        <a:bodyPr/>
        <a:lstStyle/>
        <a:p>
          <a:endParaRPr lang="fr-FR" sz="2400" dirty="0"/>
        </a:p>
      </dgm:t>
    </dgm:pt>
    <dgm:pt modelId="{F2F4D680-2349-1F41-8BDC-E44EB85CAC72}" type="parTrans" cxnId="{A0C4CD40-8890-3F40-8374-B1E27D0F09E4}">
      <dgm:prSet/>
      <dgm:spPr/>
      <dgm:t>
        <a:bodyPr/>
        <a:lstStyle/>
        <a:p>
          <a:endParaRPr lang="fr-FR"/>
        </a:p>
      </dgm:t>
    </dgm:pt>
    <dgm:pt modelId="{844E91F2-4C3E-4345-B3B6-E2C75ADFF69A}" type="sibTrans" cxnId="{A0C4CD40-8890-3F40-8374-B1E27D0F09E4}">
      <dgm:prSet/>
      <dgm:spPr/>
      <dgm:t>
        <a:bodyPr/>
        <a:lstStyle/>
        <a:p>
          <a:endParaRPr lang="fr-FR"/>
        </a:p>
      </dgm:t>
    </dgm:pt>
    <dgm:pt modelId="{9ECB3A6A-5B8B-4579-A5DD-A435BF3D87E6}">
      <dgm:prSet phldrT="[Texte]" custT="1"/>
      <dgm:spPr>
        <a:ln>
          <a:solidFill>
            <a:srgbClr val="B0CF41"/>
          </a:solidFill>
        </a:ln>
      </dgm:spPr>
      <dgm:t>
        <a:bodyPr/>
        <a:lstStyle/>
        <a:p>
          <a:endParaRPr lang="fr-FR" sz="2400" dirty="0"/>
        </a:p>
      </dgm:t>
    </dgm:pt>
    <dgm:pt modelId="{DE6FE552-17DD-4834-980E-606A0E14A79E}" type="parTrans" cxnId="{4821609E-3C71-4A46-A0CA-92EF26319049}">
      <dgm:prSet/>
      <dgm:spPr/>
      <dgm:t>
        <a:bodyPr/>
        <a:lstStyle/>
        <a:p>
          <a:endParaRPr lang="en-US"/>
        </a:p>
      </dgm:t>
    </dgm:pt>
    <dgm:pt modelId="{379B1D78-532E-40BB-8740-6FF6526A68C4}" type="sibTrans" cxnId="{4821609E-3C71-4A46-A0CA-92EF26319049}">
      <dgm:prSet/>
      <dgm:spPr/>
      <dgm:t>
        <a:bodyPr/>
        <a:lstStyle/>
        <a:p>
          <a:endParaRPr lang="en-US"/>
        </a:p>
      </dgm:t>
    </dgm:pt>
    <dgm:pt modelId="{B58E8AF8-B1EB-4279-9A89-D069D6A8A0F2}">
      <dgm:prSet custT="1"/>
      <dgm:spPr/>
      <dgm:t>
        <a:bodyPr/>
        <a:lstStyle/>
        <a:p>
          <a:r>
            <a:rPr lang="az-Latn-AZ" sz="2400" dirty="0" smtClean="0"/>
            <a:t>Yalnız </a:t>
          </a:r>
          <a:r>
            <a:rPr lang="az-Latn-AZ" sz="2400" dirty="0" err="1" smtClean="0"/>
            <a:t>faktoloji</a:t>
          </a:r>
          <a:r>
            <a:rPr lang="az-Latn-AZ" sz="2400" dirty="0" smtClean="0"/>
            <a:t> xətalar düzəldilir</a:t>
          </a:r>
          <a:endParaRPr lang="fr-FR" sz="2400" dirty="0"/>
        </a:p>
      </dgm:t>
    </dgm:pt>
    <dgm:pt modelId="{B82E0FEF-241A-4282-9740-89B0150E1BC6}" type="parTrans" cxnId="{F9E7A923-6E44-4EC6-B4B6-B169877A2754}">
      <dgm:prSet/>
      <dgm:spPr/>
      <dgm:t>
        <a:bodyPr/>
        <a:lstStyle/>
        <a:p>
          <a:endParaRPr lang="en-US"/>
        </a:p>
      </dgm:t>
    </dgm:pt>
    <dgm:pt modelId="{A297762F-19D3-4D6A-8E0F-7FE9CDFB39FA}" type="sibTrans" cxnId="{F9E7A923-6E44-4EC6-B4B6-B169877A2754}">
      <dgm:prSet/>
      <dgm:spPr/>
      <dgm:t>
        <a:bodyPr/>
        <a:lstStyle/>
        <a:p>
          <a:endParaRPr lang="en-US"/>
        </a:p>
      </dgm:t>
    </dgm:pt>
    <dgm:pt modelId="{6F77B3FE-AEC7-47A1-8C03-0000B275E981}">
      <dgm:prSet custT="1"/>
      <dgm:spPr/>
      <dgm:t>
        <a:bodyPr/>
        <a:lstStyle/>
        <a:p>
          <a:r>
            <a:rPr lang="az-Latn-AZ" sz="2400" dirty="0" err="1" smtClean="0"/>
            <a:t>Qiymətləndirmənin</a:t>
          </a:r>
          <a:r>
            <a:rPr lang="az-Latn-AZ" sz="2400" dirty="0" smtClean="0"/>
            <a:t> keyfiyyəti barədə şərh verməyin</a:t>
          </a:r>
          <a:endParaRPr lang="fr-FR" sz="2400" dirty="0"/>
        </a:p>
      </dgm:t>
    </dgm:pt>
    <dgm:pt modelId="{EF7006D9-7586-47D4-89EF-1477C330B624}" type="parTrans" cxnId="{CAAA4C45-779C-4156-81E1-948F39043545}">
      <dgm:prSet/>
      <dgm:spPr/>
      <dgm:t>
        <a:bodyPr/>
        <a:lstStyle/>
        <a:p>
          <a:endParaRPr lang="en-US"/>
        </a:p>
      </dgm:t>
    </dgm:pt>
    <dgm:pt modelId="{5B37AFAF-D179-46DC-B95E-A25DACCD2889}" type="sibTrans" cxnId="{CAAA4C45-779C-4156-81E1-948F39043545}">
      <dgm:prSet/>
      <dgm:spPr/>
      <dgm:t>
        <a:bodyPr/>
        <a:lstStyle/>
        <a:p>
          <a:endParaRPr lang="en-US"/>
        </a:p>
      </dgm:t>
    </dgm:pt>
    <dgm:pt modelId="{686CDE5E-467C-4656-BFD6-7F6A76258F71}" type="pres">
      <dgm:prSet presAssocID="{79E08076-A014-4F98-BC59-FB900CA7FE0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E46B515-6B07-4BD5-9B44-A25A39779791}" type="pres">
      <dgm:prSet presAssocID="{ED4AF326-195A-4FBB-94CA-1263C20E9C42}" presName="composite" presStyleCnt="0"/>
      <dgm:spPr/>
    </dgm:pt>
    <dgm:pt modelId="{828131B4-38D8-425C-BD23-2A565E3F8899}" type="pres">
      <dgm:prSet presAssocID="{ED4AF326-195A-4FBB-94CA-1263C20E9C42}" presName="parentText" presStyleLbl="alignNode1" presStyleIdx="0" presStyleCnt="4" custLinFactNeighborX="2283" custLinFactNeighborY="-45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147D25-08BA-411E-8CBB-2CDCCB80CF26}" type="pres">
      <dgm:prSet presAssocID="{ED4AF326-195A-4FBB-94CA-1263C20E9C4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595975-A6C1-4066-917C-15855B81C35B}" type="pres">
      <dgm:prSet presAssocID="{D2572D9F-2324-4C60-B43B-5CB05E637182}" presName="sp" presStyleCnt="0"/>
      <dgm:spPr/>
    </dgm:pt>
    <dgm:pt modelId="{961031A5-65BA-4D99-B4B8-7BAC835D6A55}" type="pres">
      <dgm:prSet presAssocID="{EA3891A1-C45D-4D6C-8111-6627128631AF}" presName="composite" presStyleCnt="0"/>
      <dgm:spPr/>
    </dgm:pt>
    <dgm:pt modelId="{24A6A14C-5811-4E6F-B51A-96046897DD2A}" type="pres">
      <dgm:prSet presAssocID="{EA3891A1-C45D-4D6C-8111-6627128631AF}" presName="parentText" presStyleLbl="alignNode1" presStyleIdx="1" presStyleCnt="4" custScaleY="186560" custLinFactNeighborX="0" custLinFactNeighborY="-26875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8011799-DB94-45F2-9346-DB08E39B094C}" type="pres">
      <dgm:prSet presAssocID="{EA3891A1-C45D-4D6C-8111-6627128631AF}" presName="descendantText" presStyleLbl="alignAcc1" presStyleIdx="1" presStyleCnt="4" custScaleY="304507" custLinFactNeighborX="0" custLinFactNeighborY="-3888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089EE0-6837-4F59-B238-370BEA4A2678}" type="pres">
      <dgm:prSet presAssocID="{CB7D2253-7C5A-4C7E-97E8-23F1EC7329A9}" presName="sp" presStyleCnt="0"/>
      <dgm:spPr/>
    </dgm:pt>
    <dgm:pt modelId="{24998516-E2DB-423F-8A10-240F7D2CA854}" type="pres">
      <dgm:prSet presAssocID="{752BE64F-FC70-425C-98A6-6967DE8D0089}" presName="composite" presStyleCnt="0"/>
      <dgm:spPr/>
    </dgm:pt>
    <dgm:pt modelId="{5F9DD9CB-7162-43D3-B04B-7071B491828F}" type="pres">
      <dgm:prSet presAssocID="{752BE64F-FC70-425C-98A6-6967DE8D008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66A37D-4346-4E46-BE74-7840183DC167}" type="pres">
      <dgm:prSet presAssocID="{752BE64F-FC70-425C-98A6-6967DE8D0089}" presName="descendantText" presStyleLbl="alignAcc1" presStyleIdx="2" presStyleCnt="4" custScaleY="18115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BA6E8CB-EB54-4497-B8D4-8123AFED8B8D}" type="pres">
      <dgm:prSet presAssocID="{264C1CB0-DFF8-4424-951F-41F87D6EFCDB}" presName="sp" presStyleCnt="0"/>
      <dgm:spPr/>
    </dgm:pt>
    <dgm:pt modelId="{406A27C4-BF25-493C-87AC-58D7E921C10E}" type="pres">
      <dgm:prSet presAssocID="{58A83FE5-24CB-42A7-A13A-3BFB4C8E0F7A}" presName="composite" presStyleCnt="0"/>
      <dgm:spPr/>
    </dgm:pt>
    <dgm:pt modelId="{E5B08F7A-23C2-4EEF-AFC9-4EBE71A474E6}" type="pres">
      <dgm:prSet presAssocID="{58A83FE5-24CB-42A7-A13A-3BFB4C8E0F7A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E3CC996-25A4-450D-AACE-C2D09B2DF1E6}" type="pres">
      <dgm:prSet presAssocID="{58A83FE5-24CB-42A7-A13A-3BFB4C8E0F7A}" presName="descendantText" presStyleLbl="alignAcc1" presStyleIdx="3" presStyleCnt="4" custScaleY="181782" custLinFactY="4291" custLinFactNeighborX="0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9E7A923-6E44-4EC6-B4B6-B169877A2754}" srcId="{A621D5B5-BB3E-4297-B7A4-F51C339C8047}" destId="{B58E8AF8-B1EB-4279-9A89-D069D6A8A0F2}" srcOrd="0" destOrd="0" parTransId="{B82E0FEF-241A-4282-9740-89B0150E1BC6}" sibTransId="{A297762F-19D3-4D6A-8E0F-7FE9CDFB39FA}"/>
    <dgm:cxn modelId="{C3E09474-373B-4500-AF41-0CBBE331A00A}" srcId="{58A83FE5-24CB-42A7-A13A-3BFB4C8E0F7A}" destId="{E3AA6062-86E9-4912-A43F-5BA7E8DA5A93}" srcOrd="1" destOrd="0" parTransId="{F5A0E3C4-605E-4F76-9360-8C864D55D24C}" sibTransId="{FA388C9F-DCC8-460B-ADF0-94F0796B6672}"/>
    <dgm:cxn modelId="{A0C4CD40-8890-3F40-8374-B1E27D0F09E4}" srcId="{EA3891A1-C45D-4D6C-8111-6627128631AF}" destId="{DD262875-7683-0B45-8664-17A2246B7C5B}" srcOrd="3" destOrd="0" parTransId="{F2F4D680-2349-1F41-8BDC-E44EB85CAC72}" sibTransId="{844E91F2-4C3E-4345-B3B6-E2C75ADFF69A}"/>
    <dgm:cxn modelId="{C9D5E50E-5410-A544-B813-59ECB772CE68}" type="presOf" srcId="{B3AC4DA1-FC49-47B7-BC1B-86D2C7B15F72}" destId="{28011799-DB94-45F2-9346-DB08E39B094C}" srcOrd="0" destOrd="6" presId="urn:microsoft.com/office/officeart/2005/8/layout/chevron2"/>
    <dgm:cxn modelId="{286F8E80-4E54-CB42-9BC8-8C48B415DC06}" type="presOf" srcId="{E3AA6062-86E9-4912-A43F-5BA7E8DA5A93}" destId="{BE3CC996-25A4-450D-AACE-C2D09B2DF1E6}" srcOrd="0" destOrd="1" presId="urn:microsoft.com/office/officeart/2005/8/layout/chevron2"/>
    <dgm:cxn modelId="{840F2AE8-3CAB-4EF8-8662-4756252F8978}" srcId="{79E08076-A014-4F98-BC59-FB900CA7FE0E}" destId="{752BE64F-FC70-425C-98A6-6967DE8D0089}" srcOrd="2" destOrd="0" parTransId="{B84B5504-E24B-4D74-B8F9-9D23B40FC333}" sibTransId="{264C1CB0-DFF8-4424-951F-41F87D6EFCDB}"/>
    <dgm:cxn modelId="{90D37B51-12D9-4403-AF0F-C92751C0F9B0}" srcId="{ED4AF326-195A-4FBB-94CA-1263C20E9C42}" destId="{93FDDA77-E379-4A3A-BB05-706FAFF956C7}" srcOrd="0" destOrd="0" parTransId="{BD8ABCC0-3F01-4D37-A240-5F91D2725983}" sibTransId="{3440D885-732D-4213-84D3-924C0855B225}"/>
    <dgm:cxn modelId="{E424414A-548A-4919-91CB-06C77B1C415F}" srcId="{EA3891A1-C45D-4D6C-8111-6627128631AF}" destId="{393CAC62-FD4B-47CC-B08B-7E0A5D2ABA40}" srcOrd="0" destOrd="0" parTransId="{962AF79C-A650-48FF-8049-34A5503D831F}" sibTransId="{AA1A92E7-E78D-4C03-B572-460E66DD62A0}"/>
    <dgm:cxn modelId="{A0AB52B9-9266-439D-B542-9EDC01C92FDD}" srcId="{EA3891A1-C45D-4D6C-8111-6627128631AF}" destId="{A621D5B5-BB3E-4297-B7A4-F51C339C8047}" srcOrd="2" destOrd="0" parTransId="{750561B8-D43D-4DAC-B5A2-9A28C8F99636}" sibTransId="{38B954FE-7231-45CE-B083-EC1A0FAA18BA}"/>
    <dgm:cxn modelId="{CAAA4C45-779C-4156-81E1-948F39043545}" srcId="{A621D5B5-BB3E-4297-B7A4-F51C339C8047}" destId="{6F77B3FE-AEC7-47A1-8C03-0000B275E981}" srcOrd="1" destOrd="0" parTransId="{EF7006D9-7586-47D4-89EF-1477C330B624}" sibTransId="{5B37AFAF-D179-46DC-B95E-A25DACCD2889}"/>
    <dgm:cxn modelId="{3C72869D-5D3B-4D73-BEC6-3C2271F3E3C6}" srcId="{EA3891A1-C45D-4D6C-8111-6627128631AF}" destId="{67054A59-D48C-4DDC-8D21-B647B69831C7}" srcOrd="5" destOrd="0" parTransId="{8473596E-F161-4FD7-8486-970AD81D083E}" sibTransId="{0BD7E93F-B679-477D-B80C-FE5E54CCE235}"/>
    <dgm:cxn modelId="{7F068156-6EC0-4B21-A6CD-BFA18B3D1471}" srcId="{58A83FE5-24CB-42A7-A13A-3BFB4C8E0F7A}" destId="{8502F377-BA8F-4F49-B0A3-F91106BECA27}" srcOrd="0" destOrd="0" parTransId="{C5ED9747-5B34-4523-953E-5294870AD51E}" sibTransId="{5DA2269F-0DA7-40B1-8DE1-724756FD45A2}"/>
    <dgm:cxn modelId="{B2B19294-EE9B-7148-B331-B5B3F7F2FB9E}" type="presOf" srcId="{8502F377-BA8F-4F49-B0A3-F91106BECA27}" destId="{BE3CC996-25A4-450D-AACE-C2D09B2DF1E6}" srcOrd="0" destOrd="0" presId="urn:microsoft.com/office/officeart/2005/8/layout/chevron2"/>
    <dgm:cxn modelId="{E1727B60-00AF-420F-BF32-E2DA0E101EA8}" srcId="{79E08076-A014-4F98-BC59-FB900CA7FE0E}" destId="{58A83FE5-24CB-42A7-A13A-3BFB4C8E0F7A}" srcOrd="3" destOrd="0" parTransId="{4279CC02-6B64-49F5-B26D-F98AF9326F02}" sibTransId="{9CDE9005-99AA-4A9A-8DA6-640CF2F63155}"/>
    <dgm:cxn modelId="{358FFDD0-D03A-4E01-9DF8-5DB50A976876}" type="presOf" srcId="{6F77B3FE-AEC7-47A1-8C03-0000B275E981}" destId="{28011799-DB94-45F2-9346-DB08E39B094C}" srcOrd="0" destOrd="4" presId="urn:microsoft.com/office/officeart/2005/8/layout/chevron2"/>
    <dgm:cxn modelId="{804AEF07-170A-EE4B-815C-64515146BE73}" type="presOf" srcId="{93FDDA77-E379-4A3A-BB05-706FAFF956C7}" destId="{F3147D25-08BA-411E-8CBB-2CDCCB80CF26}" srcOrd="0" destOrd="0" presId="urn:microsoft.com/office/officeart/2005/8/layout/chevron2"/>
    <dgm:cxn modelId="{932DFC8A-4F4A-6A41-BE44-649C4B2121A3}" type="presOf" srcId="{58A83FE5-24CB-42A7-A13A-3BFB4C8E0F7A}" destId="{E5B08F7A-23C2-4EEF-AFC9-4EBE71A474E6}" srcOrd="0" destOrd="0" presId="urn:microsoft.com/office/officeart/2005/8/layout/chevron2"/>
    <dgm:cxn modelId="{946679D9-45AA-C740-8326-78C94A4EA74A}" type="presOf" srcId="{ED4AF326-195A-4FBB-94CA-1263C20E9C42}" destId="{828131B4-38D8-425C-BD23-2A565E3F8899}" srcOrd="0" destOrd="0" presId="urn:microsoft.com/office/officeart/2005/8/layout/chevron2"/>
    <dgm:cxn modelId="{BDBAA67E-0AB5-4C14-8574-1631B656E924}" srcId="{79E08076-A014-4F98-BC59-FB900CA7FE0E}" destId="{EA3891A1-C45D-4D6C-8111-6627128631AF}" srcOrd="1" destOrd="0" parTransId="{A3ED1891-8055-4DD1-8885-DD3FE014A66E}" sibTransId="{CB7D2253-7C5A-4C7E-97E8-23F1EC7329A9}"/>
    <dgm:cxn modelId="{9D250CF8-3B27-4B42-A363-C711C155FA9C}" type="presOf" srcId="{EA3891A1-C45D-4D6C-8111-6627128631AF}" destId="{24A6A14C-5811-4E6F-B51A-96046897DD2A}" srcOrd="0" destOrd="0" presId="urn:microsoft.com/office/officeart/2005/8/layout/chevron2"/>
    <dgm:cxn modelId="{4821609E-3C71-4A46-A0CA-92EF26319049}" srcId="{EA3891A1-C45D-4D6C-8111-6627128631AF}" destId="{9ECB3A6A-5B8B-4579-A5DD-A435BF3D87E6}" srcOrd="1" destOrd="0" parTransId="{DE6FE552-17DD-4834-980E-606A0E14A79E}" sibTransId="{379B1D78-532E-40BB-8740-6FF6526A68C4}"/>
    <dgm:cxn modelId="{73FF18A7-6289-459A-AF37-54484624982A}" srcId="{EA3891A1-C45D-4D6C-8111-6627128631AF}" destId="{A74B60EE-8567-4FDB-9017-0E8CAACC9177}" srcOrd="6" destOrd="0" parTransId="{C9F53F7D-B851-4ED3-AD34-357D72EAC34B}" sibTransId="{98BB4943-17BA-49FE-9423-1981C8FB4573}"/>
    <dgm:cxn modelId="{24AF21C8-42F3-410E-AA5F-73AEBB428213}" type="presOf" srcId="{B58E8AF8-B1EB-4279-9A89-D069D6A8A0F2}" destId="{28011799-DB94-45F2-9346-DB08E39B094C}" srcOrd="0" destOrd="3" presId="urn:microsoft.com/office/officeart/2005/8/layout/chevron2"/>
    <dgm:cxn modelId="{0899BA46-0206-D24B-8E71-B579E89DEEF8}" type="presOf" srcId="{E5EF5488-9578-E241-9523-65A45FA428F6}" destId="{8E66A37D-4346-4E46-BE74-7840183DC167}" srcOrd="0" destOrd="1" presId="urn:microsoft.com/office/officeart/2005/8/layout/chevron2"/>
    <dgm:cxn modelId="{0A64C11B-371E-0E4F-9F32-DAB0923F72B4}" type="presOf" srcId="{A74B60EE-8567-4FDB-9017-0E8CAACC9177}" destId="{28011799-DB94-45F2-9346-DB08E39B094C}" srcOrd="0" destOrd="8" presId="urn:microsoft.com/office/officeart/2005/8/layout/chevron2"/>
    <dgm:cxn modelId="{B3B7765A-A45E-4028-90F4-504825538EA4}" srcId="{79E08076-A014-4F98-BC59-FB900CA7FE0E}" destId="{ED4AF326-195A-4FBB-94CA-1263C20E9C42}" srcOrd="0" destOrd="0" parTransId="{268CFC2E-CE8D-41FB-B861-C5D88EDF2C73}" sibTransId="{D2572D9F-2324-4C60-B43B-5CB05E637182}"/>
    <dgm:cxn modelId="{13A575EE-3DE1-8E44-BCD2-EE42D28EB750}" type="presOf" srcId="{DD262875-7683-0B45-8664-17A2246B7C5B}" destId="{28011799-DB94-45F2-9346-DB08E39B094C}" srcOrd="0" destOrd="5" presId="urn:microsoft.com/office/officeart/2005/8/layout/chevron2"/>
    <dgm:cxn modelId="{AC8AA566-4E33-4DFB-82F8-74A219C8EE22}" type="presOf" srcId="{9ECB3A6A-5B8B-4579-A5DD-A435BF3D87E6}" destId="{28011799-DB94-45F2-9346-DB08E39B094C}" srcOrd="0" destOrd="1" presId="urn:microsoft.com/office/officeart/2005/8/layout/chevron2"/>
    <dgm:cxn modelId="{002554A2-30D6-46E9-ADA7-CC5BAF79500E}" srcId="{752BE64F-FC70-425C-98A6-6967DE8D0089}" destId="{3DC725BD-8461-460B-A610-336F4C6DA991}" srcOrd="0" destOrd="0" parTransId="{798EEA06-C0A3-4D5C-98EB-0562A82B6D42}" sibTransId="{9FB6C15F-40B3-4091-B5D3-E862046F02D5}"/>
    <dgm:cxn modelId="{C50EE49A-08DD-4440-B88A-035E3A1EFF90}" srcId="{752BE64F-FC70-425C-98A6-6967DE8D0089}" destId="{E5EF5488-9578-E241-9523-65A45FA428F6}" srcOrd="1" destOrd="0" parTransId="{65720C37-2CF6-A64F-8475-D80ECCC7138A}" sibTransId="{36CBCB0A-5766-AE47-8029-26F620160675}"/>
    <dgm:cxn modelId="{1D5986E2-D440-FF48-9FF1-865E4A2DD495}" type="presOf" srcId="{79E08076-A014-4F98-BC59-FB900CA7FE0E}" destId="{686CDE5E-467C-4656-BFD6-7F6A76258F71}" srcOrd="0" destOrd="0" presId="urn:microsoft.com/office/officeart/2005/8/layout/chevron2"/>
    <dgm:cxn modelId="{70E9511E-4C5A-4248-ADC5-DC7DF59FB3BF}" type="presOf" srcId="{67054A59-D48C-4DDC-8D21-B647B69831C7}" destId="{28011799-DB94-45F2-9346-DB08E39B094C}" srcOrd="0" destOrd="7" presId="urn:microsoft.com/office/officeart/2005/8/layout/chevron2"/>
    <dgm:cxn modelId="{32968FDD-718E-264C-85F5-4BC0E3D88F32}" type="presOf" srcId="{3DC725BD-8461-460B-A610-336F4C6DA991}" destId="{8E66A37D-4346-4E46-BE74-7840183DC167}" srcOrd="0" destOrd="0" presId="urn:microsoft.com/office/officeart/2005/8/layout/chevron2"/>
    <dgm:cxn modelId="{01A6F2B3-69C1-41C0-92A7-823CE19EDE9B}" srcId="{EA3891A1-C45D-4D6C-8111-6627128631AF}" destId="{B3AC4DA1-FC49-47B7-BC1B-86D2C7B15F72}" srcOrd="4" destOrd="0" parTransId="{BBDCED43-918B-4F28-BB13-E4BB6CD2FC7A}" sibTransId="{D60C721E-D86B-457E-9378-612AA78F1D59}"/>
    <dgm:cxn modelId="{3B2B657B-12D2-3F40-B374-C4C17E0D9E22}" type="presOf" srcId="{393CAC62-FD4B-47CC-B08B-7E0A5D2ABA40}" destId="{28011799-DB94-45F2-9346-DB08E39B094C}" srcOrd="0" destOrd="0" presId="urn:microsoft.com/office/officeart/2005/8/layout/chevron2"/>
    <dgm:cxn modelId="{C1C34D1F-47C6-764D-8EAD-548EF001F2CA}" type="presOf" srcId="{752BE64F-FC70-425C-98A6-6967DE8D0089}" destId="{5F9DD9CB-7162-43D3-B04B-7071B491828F}" srcOrd="0" destOrd="0" presId="urn:microsoft.com/office/officeart/2005/8/layout/chevron2"/>
    <dgm:cxn modelId="{82A7812B-3880-104F-B1A9-884A186AD624}" type="presOf" srcId="{A621D5B5-BB3E-4297-B7A4-F51C339C8047}" destId="{28011799-DB94-45F2-9346-DB08E39B094C}" srcOrd="0" destOrd="2" presId="urn:microsoft.com/office/officeart/2005/8/layout/chevron2"/>
    <dgm:cxn modelId="{E122FEA6-FA6D-7546-ABFC-467761A7A961}" type="presParOf" srcId="{686CDE5E-467C-4656-BFD6-7F6A76258F71}" destId="{9E46B515-6B07-4BD5-9B44-A25A39779791}" srcOrd="0" destOrd="0" presId="urn:microsoft.com/office/officeart/2005/8/layout/chevron2"/>
    <dgm:cxn modelId="{F6AFF75A-BAC7-9340-B38E-5647ED57F355}" type="presParOf" srcId="{9E46B515-6B07-4BD5-9B44-A25A39779791}" destId="{828131B4-38D8-425C-BD23-2A565E3F8899}" srcOrd="0" destOrd="0" presId="urn:microsoft.com/office/officeart/2005/8/layout/chevron2"/>
    <dgm:cxn modelId="{BE45B967-9675-8444-90A5-79EE64219E1A}" type="presParOf" srcId="{9E46B515-6B07-4BD5-9B44-A25A39779791}" destId="{F3147D25-08BA-411E-8CBB-2CDCCB80CF26}" srcOrd="1" destOrd="0" presId="urn:microsoft.com/office/officeart/2005/8/layout/chevron2"/>
    <dgm:cxn modelId="{709FF296-71AE-1F4B-9680-178A03E3A091}" type="presParOf" srcId="{686CDE5E-467C-4656-BFD6-7F6A76258F71}" destId="{6E595975-A6C1-4066-917C-15855B81C35B}" srcOrd="1" destOrd="0" presId="urn:microsoft.com/office/officeart/2005/8/layout/chevron2"/>
    <dgm:cxn modelId="{84EA2FCB-19C1-FE4F-A6D2-274EBBF69A74}" type="presParOf" srcId="{686CDE5E-467C-4656-BFD6-7F6A76258F71}" destId="{961031A5-65BA-4D99-B4B8-7BAC835D6A55}" srcOrd="2" destOrd="0" presId="urn:microsoft.com/office/officeart/2005/8/layout/chevron2"/>
    <dgm:cxn modelId="{8D093577-CC5E-BA4F-8619-B83EE86C0904}" type="presParOf" srcId="{961031A5-65BA-4D99-B4B8-7BAC835D6A55}" destId="{24A6A14C-5811-4E6F-B51A-96046897DD2A}" srcOrd="0" destOrd="0" presId="urn:microsoft.com/office/officeart/2005/8/layout/chevron2"/>
    <dgm:cxn modelId="{1277191E-446D-8A4E-909A-395B713AEE09}" type="presParOf" srcId="{961031A5-65BA-4D99-B4B8-7BAC835D6A55}" destId="{28011799-DB94-45F2-9346-DB08E39B094C}" srcOrd="1" destOrd="0" presId="urn:microsoft.com/office/officeart/2005/8/layout/chevron2"/>
    <dgm:cxn modelId="{414D5881-2E35-434E-B937-871D347C7DE1}" type="presParOf" srcId="{686CDE5E-467C-4656-BFD6-7F6A76258F71}" destId="{39089EE0-6837-4F59-B238-370BEA4A2678}" srcOrd="3" destOrd="0" presId="urn:microsoft.com/office/officeart/2005/8/layout/chevron2"/>
    <dgm:cxn modelId="{2136E48B-EDDF-7846-980C-CA80A81E9937}" type="presParOf" srcId="{686CDE5E-467C-4656-BFD6-7F6A76258F71}" destId="{24998516-E2DB-423F-8A10-240F7D2CA854}" srcOrd="4" destOrd="0" presId="urn:microsoft.com/office/officeart/2005/8/layout/chevron2"/>
    <dgm:cxn modelId="{E7106703-58D8-414C-B532-FF19A2BB42C9}" type="presParOf" srcId="{24998516-E2DB-423F-8A10-240F7D2CA854}" destId="{5F9DD9CB-7162-43D3-B04B-7071B491828F}" srcOrd="0" destOrd="0" presId="urn:microsoft.com/office/officeart/2005/8/layout/chevron2"/>
    <dgm:cxn modelId="{ED98DCD9-3D96-F54E-8A96-0EE3585D63B0}" type="presParOf" srcId="{24998516-E2DB-423F-8A10-240F7D2CA854}" destId="{8E66A37D-4346-4E46-BE74-7840183DC167}" srcOrd="1" destOrd="0" presId="urn:microsoft.com/office/officeart/2005/8/layout/chevron2"/>
    <dgm:cxn modelId="{5E578D2D-5D12-C940-9FEA-C12A4FEC1E96}" type="presParOf" srcId="{686CDE5E-467C-4656-BFD6-7F6A76258F71}" destId="{7BA6E8CB-EB54-4497-B8D4-8123AFED8B8D}" srcOrd="5" destOrd="0" presId="urn:microsoft.com/office/officeart/2005/8/layout/chevron2"/>
    <dgm:cxn modelId="{C6BF5BD2-8C5E-A644-9926-EE10C6762705}" type="presParOf" srcId="{686CDE5E-467C-4656-BFD6-7F6A76258F71}" destId="{406A27C4-BF25-493C-87AC-58D7E921C10E}" srcOrd="6" destOrd="0" presId="urn:microsoft.com/office/officeart/2005/8/layout/chevron2"/>
    <dgm:cxn modelId="{9CD08ABE-AA3C-874F-9A6C-FEE31502273C}" type="presParOf" srcId="{406A27C4-BF25-493C-87AC-58D7E921C10E}" destId="{E5B08F7A-23C2-4EEF-AFC9-4EBE71A474E6}" srcOrd="0" destOrd="0" presId="urn:microsoft.com/office/officeart/2005/8/layout/chevron2"/>
    <dgm:cxn modelId="{A3D132DC-9C0A-0B44-8A61-252024A94670}" type="presParOf" srcId="{406A27C4-BF25-493C-87AC-58D7E921C10E}" destId="{BE3CC996-25A4-450D-AACE-C2D09B2DF1E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981ACE-E0E3-4D14-9F9D-6963F324EF94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FEEB5BF8-92CE-4080-834A-C254CA041CE8}">
      <dgm:prSet phldrT="[Texte]"/>
      <dgm:spPr/>
      <dgm:t>
        <a:bodyPr/>
        <a:lstStyle/>
        <a:p>
          <a:r>
            <a:rPr lang="az-Latn-AZ" dirty="0" smtClean="0"/>
            <a:t>ÖTH</a:t>
          </a:r>
          <a:endParaRPr lang="fr-FR" dirty="0"/>
        </a:p>
      </dgm:t>
    </dgm:pt>
    <dgm:pt modelId="{9ABAF572-52AE-402C-B333-87D8B341A57E}" type="parTrans" cxnId="{15B868BB-D383-4613-ABFE-70D97B2C5381}">
      <dgm:prSet/>
      <dgm:spPr/>
      <dgm:t>
        <a:bodyPr/>
        <a:lstStyle/>
        <a:p>
          <a:endParaRPr lang="fr-FR"/>
        </a:p>
      </dgm:t>
    </dgm:pt>
    <dgm:pt modelId="{7D4A57FA-A152-446D-A25D-1872D550E92F}" type="sibTrans" cxnId="{15B868BB-D383-4613-ABFE-70D97B2C5381}">
      <dgm:prSet/>
      <dgm:spPr/>
      <dgm:t>
        <a:bodyPr/>
        <a:lstStyle/>
        <a:p>
          <a:endParaRPr lang="fr-FR"/>
        </a:p>
      </dgm:t>
    </dgm:pt>
    <dgm:pt modelId="{4C20A598-7B06-4EE2-AB4B-E2789E230580}">
      <dgm:prSet phldrT="[Texte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z-Latn-AZ" dirty="0" smtClean="0"/>
            <a:t>Səfər</a:t>
          </a:r>
          <a:endParaRPr lang="fr-FR" dirty="0"/>
        </a:p>
      </dgm:t>
    </dgm:pt>
    <dgm:pt modelId="{4AC7803B-7FE5-445B-A355-2853FF13220A}" type="parTrans" cxnId="{C0A228D1-7C5C-4C52-B6F2-7FC2E87E198A}">
      <dgm:prSet/>
      <dgm:spPr/>
      <dgm:t>
        <a:bodyPr/>
        <a:lstStyle/>
        <a:p>
          <a:endParaRPr lang="fr-FR"/>
        </a:p>
      </dgm:t>
    </dgm:pt>
    <dgm:pt modelId="{A480F789-F4C4-4A1C-9FE2-182FB9C82A27}" type="sibTrans" cxnId="{C0A228D1-7C5C-4C52-B6F2-7FC2E87E198A}">
      <dgm:prSet/>
      <dgm:spPr/>
      <dgm:t>
        <a:bodyPr/>
        <a:lstStyle/>
        <a:p>
          <a:endParaRPr lang="fr-FR"/>
        </a:p>
      </dgm:t>
    </dgm:pt>
    <dgm:pt modelId="{478F83DE-50F3-40B7-AE8E-B3788A59C991}">
      <dgm:prSet phldrT="[Texte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z-Latn-AZ" dirty="0" smtClean="0"/>
            <a:t>Xarici hesabat</a:t>
          </a:r>
          <a:endParaRPr lang="fr-FR" dirty="0"/>
        </a:p>
      </dgm:t>
    </dgm:pt>
    <dgm:pt modelId="{BD02996E-B952-471B-9DFB-D2F531FD6E17}" type="parTrans" cxnId="{63324F54-9DFF-4139-A126-A582A1DB7F29}">
      <dgm:prSet/>
      <dgm:spPr/>
      <dgm:t>
        <a:bodyPr/>
        <a:lstStyle/>
        <a:p>
          <a:endParaRPr lang="fr-FR"/>
        </a:p>
      </dgm:t>
    </dgm:pt>
    <dgm:pt modelId="{BF3DA83E-B852-4814-8337-CFEEDDF7CA81}" type="sibTrans" cxnId="{63324F54-9DFF-4139-A126-A582A1DB7F29}">
      <dgm:prSet/>
      <dgm:spPr/>
      <dgm:t>
        <a:bodyPr/>
        <a:lstStyle/>
        <a:p>
          <a:endParaRPr lang="fr-FR"/>
        </a:p>
      </dgm:t>
    </dgm:pt>
    <dgm:pt modelId="{08A2E71B-38C6-4329-AFF2-E544A770CF23}" type="pres">
      <dgm:prSet presAssocID="{CE981ACE-E0E3-4D14-9F9D-6963F324EF94}" presName="CompostProcess" presStyleCnt="0">
        <dgm:presLayoutVars>
          <dgm:dir/>
          <dgm:resizeHandles val="exact"/>
        </dgm:presLayoutVars>
      </dgm:prSet>
      <dgm:spPr/>
    </dgm:pt>
    <dgm:pt modelId="{97015499-A1CB-4D01-BA9B-878BACE7614B}" type="pres">
      <dgm:prSet presAssocID="{CE981ACE-E0E3-4D14-9F9D-6963F324EF94}" presName="arrow" presStyleLbl="bgShp" presStyleIdx="0" presStyleCnt="1"/>
      <dgm:spPr/>
    </dgm:pt>
    <dgm:pt modelId="{B7F286E9-B0CC-4D1D-9C1E-3AA72221C04B}" type="pres">
      <dgm:prSet presAssocID="{CE981ACE-E0E3-4D14-9F9D-6963F324EF94}" presName="linearProcess" presStyleCnt="0"/>
      <dgm:spPr/>
    </dgm:pt>
    <dgm:pt modelId="{C5A5D98B-AD4C-4E2B-8C0C-DC1059CFA504}" type="pres">
      <dgm:prSet presAssocID="{FEEB5BF8-92CE-4080-834A-C254CA041CE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A2B1CD-7B9C-41DE-ADEF-6FEF26C696AA}" type="pres">
      <dgm:prSet presAssocID="{7D4A57FA-A152-446D-A25D-1872D550E92F}" presName="sibTrans" presStyleCnt="0"/>
      <dgm:spPr/>
    </dgm:pt>
    <dgm:pt modelId="{8B14202D-ADAD-429C-A507-6D1AB8B57243}" type="pres">
      <dgm:prSet presAssocID="{4C20A598-7B06-4EE2-AB4B-E2789E23058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4D5C4F-4F6E-4B6C-9CB4-154EDCA9ADD7}" type="pres">
      <dgm:prSet presAssocID="{A480F789-F4C4-4A1C-9FE2-182FB9C82A27}" presName="sibTrans" presStyleCnt="0"/>
      <dgm:spPr/>
    </dgm:pt>
    <dgm:pt modelId="{03CFE875-A77E-4668-881E-66AC6AF26B51}" type="pres">
      <dgm:prSet presAssocID="{478F83DE-50F3-40B7-AE8E-B3788A59C99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6E79F71-59EF-424F-85AC-D163DAB14432}" type="presOf" srcId="{CE981ACE-E0E3-4D14-9F9D-6963F324EF94}" destId="{08A2E71B-38C6-4329-AFF2-E544A770CF23}" srcOrd="0" destOrd="0" presId="urn:microsoft.com/office/officeart/2005/8/layout/hProcess9"/>
    <dgm:cxn modelId="{E509D950-6B0F-4702-BA3C-BCEFCF871295}" type="presOf" srcId="{4C20A598-7B06-4EE2-AB4B-E2789E230580}" destId="{8B14202D-ADAD-429C-A507-6D1AB8B57243}" srcOrd="0" destOrd="0" presId="urn:microsoft.com/office/officeart/2005/8/layout/hProcess9"/>
    <dgm:cxn modelId="{45A101AF-5326-49A1-803B-85C1EA07637B}" type="presOf" srcId="{478F83DE-50F3-40B7-AE8E-B3788A59C991}" destId="{03CFE875-A77E-4668-881E-66AC6AF26B51}" srcOrd="0" destOrd="0" presId="urn:microsoft.com/office/officeart/2005/8/layout/hProcess9"/>
    <dgm:cxn modelId="{C0A228D1-7C5C-4C52-B6F2-7FC2E87E198A}" srcId="{CE981ACE-E0E3-4D14-9F9D-6963F324EF94}" destId="{4C20A598-7B06-4EE2-AB4B-E2789E230580}" srcOrd="1" destOrd="0" parTransId="{4AC7803B-7FE5-445B-A355-2853FF13220A}" sibTransId="{A480F789-F4C4-4A1C-9FE2-182FB9C82A27}"/>
    <dgm:cxn modelId="{15B868BB-D383-4613-ABFE-70D97B2C5381}" srcId="{CE981ACE-E0E3-4D14-9F9D-6963F324EF94}" destId="{FEEB5BF8-92CE-4080-834A-C254CA041CE8}" srcOrd="0" destOrd="0" parTransId="{9ABAF572-52AE-402C-B333-87D8B341A57E}" sibTransId="{7D4A57FA-A152-446D-A25D-1872D550E92F}"/>
    <dgm:cxn modelId="{FCECB1C9-3549-4E84-9944-A466411068D2}" type="presOf" srcId="{FEEB5BF8-92CE-4080-834A-C254CA041CE8}" destId="{C5A5D98B-AD4C-4E2B-8C0C-DC1059CFA504}" srcOrd="0" destOrd="0" presId="urn:microsoft.com/office/officeart/2005/8/layout/hProcess9"/>
    <dgm:cxn modelId="{63324F54-9DFF-4139-A126-A582A1DB7F29}" srcId="{CE981ACE-E0E3-4D14-9F9D-6963F324EF94}" destId="{478F83DE-50F3-40B7-AE8E-B3788A59C991}" srcOrd="2" destOrd="0" parTransId="{BD02996E-B952-471B-9DFB-D2F531FD6E17}" sibTransId="{BF3DA83E-B852-4814-8337-CFEEDDF7CA81}"/>
    <dgm:cxn modelId="{113B8C1B-5DC9-4F3F-85E9-A9AA3E817C48}" type="presParOf" srcId="{08A2E71B-38C6-4329-AFF2-E544A770CF23}" destId="{97015499-A1CB-4D01-BA9B-878BACE7614B}" srcOrd="0" destOrd="0" presId="urn:microsoft.com/office/officeart/2005/8/layout/hProcess9"/>
    <dgm:cxn modelId="{FAFF23B5-5D5E-4B87-9251-37E8D1AE4B3F}" type="presParOf" srcId="{08A2E71B-38C6-4329-AFF2-E544A770CF23}" destId="{B7F286E9-B0CC-4D1D-9C1E-3AA72221C04B}" srcOrd="1" destOrd="0" presId="urn:microsoft.com/office/officeart/2005/8/layout/hProcess9"/>
    <dgm:cxn modelId="{DAA9E214-1272-4E25-AA82-BED4FB85895E}" type="presParOf" srcId="{B7F286E9-B0CC-4D1D-9C1E-3AA72221C04B}" destId="{C5A5D98B-AD4C-4E2B-8C0C-DC1059CFA504}" srcOrd="0" destOrd="0" presId="urn:microsoft.com/office/officeart/2005/8/layout/hProcess9"/>
    <dgm:cxn modelId="{75D08E85-B0B7-4447-81BC-3C1A6A61D133}" type="presParOf" srcId="{B7F286E9-B0CC-4D1D-9C1E-3AA72221C04B}" destId="{77A2B1CD-7B9C-41DE-ADEF-6FEF26C696AA}" srcOrd="1" destOrd="0" presId="urn:microsoft.com/office/officeart/2005/8/layout/hProcess9"/>
    <dgm:cxn modelId="{A1E3D9C1-0EBB-4A6C-B323-ABBEF5B96036}" type="presParOf" srcId="{B7F286E9-B0CC-4D1D-9C1E-3AA72221C04B}" destId="{8B14202D-ADAD-429C-A507-6D1AB8B57243}" srcOrd="2" destOrd="0" presId="urn:microsoft.com/office/officeart/2005/8/layout/hProcess9"/>
    <dgm:cxn modelId="{0B363417-4960-464A-A4A6-987A74651947}" type="presParOf" srcId="{B7F286E9-B0CC-4D1D-9C1E-3AA72221C04B}" destId="{CB4D5C4F-4F6E-4B6C-9CB4-154EDCA9ADD7}" srcOrd="3" destOrd="0" presId="urn:microsoft.com/office/officeart/2005/8/layout/hProcess9"/>
    <dgm:cxn modelId="{06C75514-5DD8-4FA1-876A-939CF03F4357}" type="presParOf" srcId="{B7F286E9-B0CC-4D1D-9C1E-3AA72221C04B}" destId="{03CFE875-A77E-4668-881E-66AC6AF26B5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951A13E-EF0C-4B29-867F-273BBA7FBCCF}" type="doc">
      <dgm:prSet loTypeId="urn:microsoft.com/office/officeart/2009/layout/CircleArrowProcess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fr-FR"/>
        </a:p>
      </dgm:t>
    </dgm:pt>
    <dgm:pt modelId="{5EDC890E-D46A-4CF0-8E80-714728720089}">
      <dgm:prSet phldrT="[Texte]"/>
      <dgm:spPr/>
      <dgm:t>
        <a:bodyPr/>
        <a:lstStyle/>
        <a:p>
          <a:r>
            <a:rPr lang="az-Latn-AZ" dirty="0" smtClean="0"/>
            <a:t>ÖTH</a:t>
          </a:r>
          <a:endParaRPr lang="fr-FR" dirty="0"/>
        </a:p>
      </dgm:t>
    </dgm:pt>
    <dgm:pt modelId="{608191F2-C205-49AA-8233-B2D58873CAC5}" type="parTrans" cxnId="{874C1AE3-7A7A-4E15-AEC0-FBCA191B30BE}">
      <dgm:prSet/>
      <dgm:spPr/>
      <dgm:t>
        <a:bodyPr/>
        <a:lstStyle/>
        <a:p>
          <a:endParaRPr lang="fr-FR"/>
        </a:p>
      </dgm:t>
    </dgm:pt>
    <dgm:pt modelId="{EB61DC23-3970-4791-96BD-765489696DF9}" type="sibTrans" cxnId="{874C1AE3-7A7A-4E15-AEC0-FBCA191B30BE}">
      <dgm:prSet/>
      <dgm:spPr/>
      <dgm:t>
        <a:bodyPr/>
        <a:lstStyle/>
        <a:p>
          <a:endParaRPr lang="fr-FR"/>
        </a:p>
      </dgm:t>
    </dgm:pt>
    <dgm:pt modelId="{5396081A-1751-4E77-8E04-B3FFC7BB92E0}">
      <dgm:prSet phldrT="[Texte]"/>
      <dgm:spPr/>
      <dgm:t>
        <a:bodyPr/>
        <a:lstStyle/>
        <a:p>
          <a:r>
            <a:rPr lang="az-Latn-AZ" dirty="0" smtClean="0"/>
            <a:t>Səfər</a:t>
          </a:r>
          <a:endParaRPr lang="fr-FR" dirty="0"/>
        </a:p>
      </dgm:t>
    </dgm:pt>
    <dgm:pt modelId="{A2F31822-91B2-4E73-8B3C-FCCF36A86549}" type="parTrans" cxnId="{5A96F01F-053A-49E5-9741-16349BC3B343}">
      <dgm:prSet/>
      <dgm:spPr/>
      <dgm:t>
        <a:bodyPr/>
        <a:lstStyle/>
        <a:p>
          <a:endParaRPr lang="fr-FR"/>
        </a:p>
      </dgm:t>
    </dgm:pt>
    <dgm:pt modelId="{D3CB7B3A-DD5E-41BD-B8D7-341F07A4BA1A}" type="sibTrans" cxnId="{5A96F01F-053A-49E5-9741-16349BC3B343}">
      <dgm:prSet/>
      <dgm:spPr/>
      <dgm:t>
        <a:bodyPr/>
        <a:lstStyle/>
        <a:p>
          <a:endParaRPr lang="fr-FR"/>
        </a:p>
      </dgm:t>
    </dgm:pt>
    <dgm:pt modelId="{EA4045A2-A51F-4E4A-9964-BF3BE2D583DA}">
      <dgm:prSet phldrT="[Texte]"/>
      <dgm:spPr/>
      <dgm:t>
        <a:bodyPr/>
        <a:lstStyle/>
        <a:p>
          <a:r>
            <a:rPr lang="az-Latn-AZ" dirty="0" smtClean="0"/>
            <a:t>hesabat</a:t>
          </a:r>
          <a:endParaRPr lang="fr-FR" dirty="0"/>
        </a:p>
      </dgm:t>
    </dgm:pt>
    <dgm:pt modelId="{C3ACA265-F279-439C-A78B-ABE825289ADF}" type="parTrans" cxnId="{7FCC8C7A-9E2B-46F4-989B-DE49B2406730}">
      <dgm:prSet/>
      <dgm:spPr/>
      <dgm:t>
        <a:bodyPr/>
        <a:lstStyle/>
        <a:p>
          <a:endParaRPr lang="fr-FR"/>
        </a:p>
      </dgm:t>
    </dgm:pt>
    <dgm:pt modelId="{B58A4392-9EDE-4C04-815B-818BDA5F0CE3}" type="sibTrans" cxnId="{7FCC8C7A-9E2B-46F4-989B-DE49B2406730}">
      <dgm:prSet/>
      <dgm:spPr/>
      <dgm:t>
        <a:bodyPr/>
        <a:lstStyle/>
        <a:p>
          <a:endParaRPr lang="fr-FR"/>
        </a:p>
      </dgm:t>
    </dgm:pt>
    <dgm:pt modelId="{EC27EAE8-8260-41F9-9B73-5AF37E70EB19}" type="pres">
      <dgm:prSet presAssocID="{6951A13E-EF0C-4B29-867F-273BBA7FBCCF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fr-FR"/>
        </a:p>
      </dgm:t>
    </dgm:pt>
    <dgm:pt modelId="{E43D2D59-234F-419A-B1A2-FAA00C6390A8}" type="pres">
      <dgm:prSet presAssocID="{5EDC890E-D46A-4CF0-8E80-714728720089}" presName="Accent1" presStyleCnt="0"/>
      <dgm:spPr/>
    </dgm:pt>
    <dgm:pt modelId="{2952F3D1-BFB3-4857-8777-56210F62FBD7}" type="pres">
      <dgm:prSet presAssocID="{5EDC890E-D46A-4CF0-8E80-714728720089}" presName="Accent" presStyleLbl="node1" presStyleIdx="0" presStyleCnt="3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</dgm:pt>
    <dgm:pt modelId="{E8B6376A-4700-49A5-8320-241F114050AF}" type="pres">
      <dgm:prSet presAssocID="{5EDC890E-D46A-4CF0-8E80-714728720089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1C71DE-B5FE-4691-8E78-873964A49990}" type="pres">
      <dgm:prSet presAssocID="{5396081A-1751-4E77-8E04-B3FFC7BB92E0}" presName="Accent2" presStyleCnt="0"/>
      <dgm:spPr/>
    </dgm:pt>
    <dgm:pt modelId="{675E5D5D-BC0A-4C49-B0AE-E05292000B39}" type="pres">
      <dgm:prSet presAssocID="{5396081A-1751-4E77-8E04-B3FFC7BB92E0}" presName="Accent" presStyleLbl="node1" presStyleIdx="1" presStyleCnt="3"/>
      <dgm:spPr/>
    </dgm:pt>
    <dgm:pt modelId="{796426E6-9B35-468E-9A37-1E46EE050302}" type="pres">
      <dgm:prSet presAssocID="{5396081A-1751-4E77-8E04-B3FFC7BB92E0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2D26A5-1EF9-4CD3-A4E7-C18C9D7E85C6}" type="pres">
      <dgm:prSet presAssocID="{EA4045A2-A51F-4E4A-9964-BF3BE2D583DA}" presName="Accent3" presStyleCnt="0"/>
      <dgm:spPr/>
    </dgm:pt>
    <dgm:pt modelId="{43480F2F-5A60-4DAC-8118-92724279C043}" type="pres">
      <dgm:prSet presAssocID="{EA4045A2-A51F-4E4A-9964-BF3BE2D583DA}" presName="Accent" presStyleLbl="node1" presStyleIdx="2" presStyleCnt="3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293E857E-EF86-4F07-96BD-0907C5EA3088}" type="pres">
      <dgm:prSet presAssocID="{EA4045A2-A51F-4E4A-9964-BF3BE2D583DA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74C1AE3-7A7A-4E15-AEC0-FBCA191B30BE}" srcId="{6951A13E-EF0C-4B29-867F-273BBA7FBCCF}" destId="{5EDC890E-D46A-4CF0-8E80-714728720089}" srcOrd="0" destOrd="0" parTransId="{608191F2-C205-49AA-8233-B2D58873CAC5}" sibTransId="{EB61DC23-3970-4791-96BD-765489696DF9}"/>
    <dgm:cxn modelId="{5FCE7BE8-67F8-44B8-BFA7-5E74740C293C}" type="presOf" srcId="{6951A13E-EF0C-4B29-867F-273BBA7FBCCF}" destId="{EC27EAE8-8260-41F9-9B73-5AF37E70EB19}" srcOrd="0" destOrd="0" presId="urn:microsoft.com/office/officeart/2009/layout/CircleArrowProcess"/>
    <dgm:cxn modelId="{084018A6-53CC-498B-9F7A-8D51DE191596}" type="presOf" srcId="{5396081A-1751-4E77-8E04-B3FFC7BB92E0}" destId="{796426E6-9B35-468E-9A37-1E46EE050302}" srcOrd="0" destOrd="0" presId="urn:microsoft.com/office/officeart/2009/layout/CircleArrowProcess"/>
    <dgm:cxn modelId="{7FCC8C7A-9E2B-46F4-989B-DE49B2406730}" srcId="{6951A13E-EF0C-4B29-867F-273BBA7FBCCF}" destId="{EA4045A2-A51F-4E4A-9964-BF3BE2D583DA}" srcOrd="2" destOrd="0" parTransId="{C3ACA265-F279-439C-A78B-ABE825289ADF}" sibTransId="{B58A4392-9EDE-4C04-815B-818BDA5F0CE3}"/>
    <dgm:cxn modelId="{8D6B4F49-AA0C-44C2-AE77-0ED0C26E9F2C}" type="presOf" srcId="{5EDC890E-D46A-4CF0-8E80-714728720089}" destId="{E8B6376A-4700-49A5-8320-241F114050AF}" srcOrd="0" destOrd="0" presId="urn:microsoft.com/office/officeart/2009/layout/CircleArrowProcess"/>
    <dgm:cxn modelId="{5A96F01F-053A-49E5-9741-16349BC3B343}" srcId="{6951A13E-EF0C-4B29-867F-273BBA7FBCCF}" destId="{5396081A-1751-4E77-8E04-B3FFC7BB92E0}" srcOrd="1" destOrd="0" parTransId="{A2F31822-91B2-4E73-8B3C-FCCF36A86549}" sibTransId="{D3CB7B3A-DD5E-41BD-B8D7-341F07A4BA1A}"/>
    <dgm:cxn modelId="{23968DDB-4B96-4855-AEAD-54360C1EB4EC}" type="presOf" srcId="{EA4045A2-A51F-4E4A-9964-BF3BE2D583DA}" destId="{293E857E-EF86-4F07-96BD-0907C5EA3088}" srcOrd="0" destOrd="0" presId="urn:microsoft.com/office/officeart/2009/layout/CircleArrowProcess"/>
    <dgm:cxn modelId="{0A68C6F2-249D-4FA9-B25C-5B82B1180848}" type="presParOf" srcId="{EC27EAE8-8260-41F9-9B73-5AF37E70EB19}" destId="{E43D2D59-234F-419A-B1A2-FAA00C6390A8}" srcOrd="0" destOrd="0" presId="urn:microsoft.com/office/officeart/2009/layout/CircleArrowProcess"/>
    <dgm:cxn modelId="{FD877966-F231-4B75-8C18-B836995F3F33}" type="presParOf" srcId="{E43D2D59-234F-419A-B1A2-FAA00C6390A8}" destId="{2952F3D1-BFB3-4857-8777-56210F62FBD7}" srcOrd="0" destOrd="0" presId="urn:microsoft.com/office/officeart/2009/layout/CircleArrowProcess"/>
    <dgm:cxn modelId="{B50DA63F-DAD5-455C-BBD8-F57607D1391B}" type="presParOf" srcId="{EC27EAE8-8260-41F9-9B73-5AF37E70EB19}" destId="{E8B6376A-4700-49A5-8320-241F114050AF}" srcOrd="1" destOrd="0" presId="urn:microsoft.com/office/officeart/2009/layout/CircleArrowProcess"/>
    <dgm:cxn modelId="{B4A57689-8A18-4908-8BFF-ED3B2E70C81E}" type="presParOf" srcId="{EC27EAE8-8260-41F9-9B73-5AF37E70EB19}" destId="{BB1C71DE-B5FE-4691-8E78-873964A49990}" srcOrd="2" destOrd="0" presId="urn:microsoft.com/office/officeart/2009/layout/CircleArrowProcess"/>
    <dgm:cxn modelId="{2889880B-20E6-492E-9B07-AE233303016B}" type="presParOf" srcId="{BB1C71DE-B5FE-4691-8E78-873964A49990}" destId="{675E5D5D-BC0A-4C49-B0AE-E05292000B39}" srcOrd="0" destOrd="0" presId="urn:microsoft.com/office/officeart/2009/layout/CircleArrowProcess"/>
    <dgm:cxn modelId="{2E8DFE06-BA11-418C-9C39-8695E962D259}" type="presParOf" srcId="{EC27EAE8-8260-41F9-9B73-5AF37E70EB19}" destId="{796426E6-9B35-468E-9A37-1E46EE050302}" srcOrd="3" destOrd="0" presId="urn:microsoft.com/office/officeart/2009/layout/CircleArrowProcess"/>
    <dgm:cxn modelId="{31A143C3-9510-4B4A-AA69-5225A4662C6C}" type="presParOf" srcId="{EC27EAE8-8260-41F9-9B73-5AF37E70EB19}" destId="{132D26A5-1EF9-4CD3-A4E7-C18C9D7E85C6}" srcOrd="4" destOrd="0" presId="urn:microsoft.com/office/officeart/2009/layout/CircleArrowProcess"/>
    <dgm:cxn modelId="{F74BE2A4-B5D7-48A9-848B-030A789711DA}" type="presParOf" srcId="{132D26A5-1EF9-4CD3-A4E7-C18C9D7E85C6}" destId="{43480F2F-5A60-4DAC-8118-92724279C043}" srcOrd="0" destOrd="0" presId="urn:microsoft.com/office/officeart/2009/layout/CircleArrowProcess"/>
    <dgm:cxn modelId="{7DB476DB-4794-4CAA-AA1D-0439A84D90E3}" type="presParOf" srcId="{EC27EAE8-8260-41F9-9B73-5AF37E70EB19}" destId="{293E857E-EF86-4F07-96BD-0907C5EA3088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1E9F5F-B012-43F3-9CAD-305FC6D8B2FD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4B7F3DF7-93C7-4C6C-AF35-8A3ED81B19AA}">
      <dgm:prSet phldrT="[Texte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2400" dirty="0" smtClean="0"/>
            <a:t>N-x </a:t>
          </a:r>
          <a:r>
            <a:rPr lang="az-Latn-AZ" sz="2400" dirty="0" smtClean="0"/>
            <a:t>illər</a:t>
          </a:r>
          <a:endParaRPr lang="fr-FR" sz="2400" dirty="0"/>
        </a:p>
      </dgm:t>
    </dgm:pt>
    <dgm:pt modelId="{DEB7CC1C-E8A7-4623-9A88-0CDA689014A9}" type="parTrans" cxnId="{F2AE7B2B-1081-4F3C-B6F0-06FB397E1E6E}">
      <dgm:prSet/>
      <dgm:spPr/>
      <dgm:t>
        <a:bodyPr/>
        <a:lstStyle/>
        <a:p>
          <a:endParaRPr lang="fr-FR"/>
        </a:p>
      </dgm:t>
    </dgm:pt>
    <dgm:pt modelId="{4668127F-7EB0-4967-83C5-3CF622C4009D}" type="sibTrans" cxnId="{F2AE7B2B-1081-4F3C-B6F0-06FB397E1E6E}">
      <dgm:prSet/>
      <dgm:spPr/>
      <dgm:t>
        <a:bodyPr/>
        <a:lstStyle/>
        <a:p>
          <a:endParaRPr lang="fr-FR"/>
        </a:p>
      </dgm:t>
    </dgm:pt>
    <dgm:pt modelId="{35E3516C-6AB8-402A-AA4A-6D1F4C4C3C11}">
      <dgm:prSet phldrT="[Texte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az-Latn-AZ" sz="2400" dirty="0" smtClean="0"/>
            <a:t>Bu gün</a:t>
          </a:r>
          <a:endParaRPr lang="fr-FR" sz="2400" dirty="0"/>
        </a:p>
      </dgm:t>
    </dgm:pt>
    <dgm:pt modelId="{E407BBD6-8124-47D9-B241-C1235DFC522A}" type="parTrans" cxnId="{E66AC14C-F90A-445A-9DE8-FA199122A322}">
      <dgm:prSet/>
      <dgm:spPr/>
      <dgm:t>
        <a:bodyPr/>
        <a:lstStyle/>
        <a:p>
          <a:endParaRPr lang="fr-FR"/>
        </a:p>
      </dgm:t>
    </dgm:pt>
    <dgm:pt modelId="{41BF65FF-A547-40C6-90E7-1EEF052174B1}" type="sibTrans" cxnId="{E66AC14C-F90A-445A-9DE8-FA199122A322}">
      <dgm:prSet/>
      <dgm:spPr/>
      <dgm:t>
        <a:bodyPr/>
        <a:lstStyle/>
        <a:p>
          <a:endParaRPr lang="fr-FR"/>
        </a:p>
      </dgm:t>
    </dgm:pt>
    <dgm:pt modelId="{A0C19E73-D6E2-44D4-AE9D-0C63561ED651}">
      <dgm:prSet phldrT="[Texte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sz="2400" dirty="0" err="1" smtClean="0"/>
            <a:t>N+x</a:t>
          </a:r>
          <a:r>
            <a:rPr lang="fr-FR" sz="2400" dirty="0" smtClean="0"/>
            <a:t> </a:t>
          </a:r>
          <a:r>
            <a:rPr lang="az-Latn-AZ" sz="2400" dirty="0" smtClean="0"/>
            <a:t>illər</a:t>
          </a:r>
          <a:endParaRPr lang="fr-FR" sz="2400" dirty="0"/>
        </a:p>
      </dgm:t>
    </dgm:pt>
    <dgm:pt modelId="{69310FE2-176B-4CC9-996C-37382164736E}" type="parTrans" cxnId="{DC4E89B5-E10F-4B69-BB22-EDF351B00ECB}">
      <dgm:prSet/>
      <dgm:spPr/>
      <dgm:t>
        <a:bodyPr/>
        <a:lstStyle/>
        <a:p>
          <a:endParaRPr lang="fr-FR"/>
        </a:p>
      </dgm:t>
    </dgm:pt>
    <dgm:pt modelId="{E60E0EFD-2DFD-40D5-8CDB-9B0665E2362E}" type="sibTrans" cxnId="{DC4E89B5-E10F-4B69-BB22-EDF351B00ECB}">
      <dgm:prSet/>
      <dgm:spPr/>
      <dgm:t>
        <a:bodyPr/>
        <a:lstStyle/>
        <a:p>
          <a:endParaRPr lang="fr-FR"/>
        </a:p>
      </dgm:t>
    </dgm:pt>
    <dgm:pt modelId="{A968EDFE-3C8A-4B90-984B-70380521645F}" type="pres">
      <dgm:prSet presAssocID="{DC1E9F5F-B012-43F3-9CAD-305FC6D8B2FD}" presName="arrowDiagram" presStyleCnt="0">
        <dgm:presLayoutVars>
          <dgm:chMax val="5"/>
          <dgm:dir/>
          <dgm:resizeHandles val="exact"/>
        </dgm:presLayoutVars>
      </dgm:prSet>
      <dgm:spPr/>
    </dgm:pt>
    <dgm:pt modelId="{5403A65A-97FF-40BF-B16C-519642F79995}" type="pres">
      <dgm:prSet presAssocID="{DC1E9F5F-B012-43F3-9CAD-305FC6D8B2FD}" presName="arrow" presStyleLbl="bgShp" presStyleIdx="0" presStyleCnt="1" custLinFactNeighborX="3194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</dgm:pt>
    <dgm:pt modelId="{E25742A2-8509-4512-97EB-081CE3FCB09B}" type="pres">
      <dgm:prSet presAssocID="{DC1E9F5F-B012-43F3-9CAD-305FC6D8B2FD}" presName="arrowDiagram3" presStyleCnt="0"/>
      <dgm:spPr/>
    </dgm:pt>
    <dgm:pt modelId="{AB6357A2-8916-4413-94B3-5F4E106F9C61}" type="pres">
      <dgm:prSet presAssocID="{4B7F3DF7-93C7-4C6C-AF35-8A3ED81B19AA}" presName="bullet3a" presStyleLbl="node1" presStyleIdx="0" presStyleCnt="3"/>
      <dgm:spPr/>
    </dgm:pt>
    <dgm:pt modelId="{0942A01A-E70C-4A38-BAC8-5BBFE8CF3DE8}" type="pres">
      <dgm:prSet presAssocID="{4B7F3DF7-93C7-4C6C-AF35-8A3ED81B19AA}" presName="textBox3a" presStyleLbl="revTx" presStyleIdx="0" presStyleCnt="3" custScaleY="4981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5C021FB-930E-436A-A372-DD89B5FBE617}" type="pres">
      <dgm:prSet presAssocID="{35E3516C-6AB8-402A-AA4A-6D1F4C4C3C11}" presName="bullet3b" presStyleLbl="node1" presStyleIdx="1" presStyleCnt="3"/>
      <dgm:spPr/>
    </dgm:pt>
    <dgm:pt modelId="{DE328CCD-1B98-47E2-8E50-E4547BFE07D1}" type="pres">
      <dgm:prSet presAssocID="{35E3516C-6AB8-402A-AA4A-6D1F4C4C3C11}" presName="textBox3b" presStyleLbl="revTx" presStyleIdx="1" presStyleCnt="3" custScaleY="28306" custLinFactNeighborX="-3750" custLinFactNeighborY="-199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A901A6F-AF32-450F-9933-28E3B1F69FB2}" type="pres">
      <dgm:prSet presAssocID="{A0C19E73-D6E2-44D4-AE9D-0C63561ED651}" presName="bullet3c" presStyleLbl="node1" presStyleIdx="2" presStyleCnt="3"/>
      <dgm:spPr/>
    </dgm:pt>
    <dgm:pt modelId="{5E60E43A-FFBC-4B17-84CE-7F18F2325C11}" type="pres">
      <dgm:prSet presAssocID="{A0C19E73-D6E2-44D4-AE9D-0C63561ED651}" presName="textBox3c" presStyleLbl="revTx" presStyleIdx="2" presStyleCnt="3" custScaleX="109115" custScaleY="18701" custLinFactNeighborX="546" custLinFactNeighborY="-2266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7020FB3-FE78-4290-91A5-70F66656B4B5}" type="presOf" srcId="{DC1E9F5F-B012-43F3-9CAD-305FC6D8B2FD}" destId="{A968EDFE-3C8A-4B90-984B-70380521645F}" srcOrd="0" destOrd="0" presId="urn:microsoft.com/office/officeart/2005/8/layout/arrow2"/>
    <dgm:cxn modelId="{F2AE7B2B-1081-4F3C-B6F0-06FB397E1E6E}" srcId="{DC1E9F5F-B012-43F3-9CAD-305FC6D8B2FD}" destId="{4B7F3DF7-93C7-4C6C-AF35-8A3ED81B19AA}" srcOrd="0" destOrd="0" parTransId="{DEB7CC1C-E8A7-4623-9A88-0CDA689014A9}" sibTransId="{4668127F-7EB0-4967-83C5-3CF622C4009D}"/>
    <dgm:cxn modelId="{E66AC14C-F90A-445A-9DE8-FA199122A322}" srcId="{DC1E9F5F-B012-43F3-9CAD-305FC6D8B2FD}" destId="{35E3516C-6AB8-402A-AA4A-6D1F4C4C3C11}" srcOrd="1" destOrd="0" parTransId="{E407BBD6-8124-47D9-B241-C1235DFC522A}" sibTransId="{41BF65FF-A547-40C6-90E7-1EEF052174B1}"/>
    <dgm:cxn modelId="{47E6CA3D-8B4F-4A07-9B6F-D8088302954A}" type="presOf" srcId="{A0C19E73-D6E2-44D4-AE9D-0C63561ED651}" destId="{5E60E43A-FFBC-4B17-84CE-7F18F2325C11}" srcOrd="0" destOrd="0" presId="urn:microsoft.com/office/officeart/2005/8/layout/arrow2"/>
    <dgm:cxn modelId="{DC4E89B5-E10F-4B69-BB22-EDF351B00ECB}" srcId="{DC1E9F5F-B012-43F3-9CAD-305FC6D8B2FD}" destId="{A0C19E73-D6E2-44D4-AE9D-0C63561ED651}" srcOrd="2" destOrd="0" parTransId="{69310FE2-176B-4CC9-996C-37382164736E}" sibTransId="{E60E0EFD-2DFD-40D5-8CDB-9B0665E2362E}"/>
    <dgm:cxn modelId="{32C05664-AF0B-4E6B-9E61-E4B3EB1F4108}" type="presOf" srcId="{4B7F3DF7-93C7-4C6C-AF35-8A3ED81B19AA}" destId="{0942A01A-E70C-4A38-BAC8-5BBFE8CF3DE8}" srcOrd="0" destOrd="0" presId="urn:microsoft.com/office/officeart/2005/8/layout/arrow2"/>
    <dgm:cxn modelId="{40F040FF-39B7-4E14-A275-44538F0F5C72}" type="presOf" srcId="{35E3516C-6AB8-402A-AA4A-6D1F4C4C3C11}" destId="{DE328CCD-1B98-47E2-8E50-E4547BFE07D1}" srcOrd="0" destOrd="0" presId="urn:microsoft.com/office/officeart/2005/8/layout/arrow2"/>
    <dgm:cxn modelId="{E192BDA3-DBF6-4971-B33C-598B287C055A}" type="presParOf" srcId="{A968EDFE-3C8A-4B90-984B-70380521645F}" destId="{5403A65A-97FF-40BF-B16C-519642F79995}" srcOrd="0" destOrd="0" presId="urn:microsoft.com/office/officeart/2005/8/layout/arrow2"/>
    <dgm:cxn modelId="{9A94F118-B548-4EEA-8AF6-07ED74FA7848}" type="presParOf" srcId="{A968EDFE-3C8A-4B90-984B-70380521645F}" destId="{E25742A2-8509-4512-97EB-081CE3FCB09B}" srcOrd="1" destOrd="0" presId="urn:microsoft.com/office/officeart/2005/8/layout/arrow2"/>
    <dgm:cxn modelId="{8F04D34F-9D44-4EB1-8AB1-7FEA4C7AF06D}" type="presParOf" srcId="{E25742A2-8509-4512-97EB-081CE3FCB09B}" destId="{AB6357A2-8916-4413-94B3-5F4E106F9C61}" srcOrd="0" destOrd="0" presId="urn:microsoft.com/office/officeart/2005/8/layout/arrow2"/>
    <dgm:cxn modelId="{F4C9C5E1-5645-402F-916C-DD64D22C33FF}" type="presParOf" srcId="{E25742A2-8509-4512-97EB-081CE3FCB09B}" destId="{0942A01A-E70C-4A38-BAC8-5BBFE8CF3DE8}" srcOrd="1" destOrd="0" presId="urn:microsoft.com/office/officeart/2005/8/layout/arrow2"/>
    <dgm:cxn modelId="{2F85191E-683B-4148-84CD-74D01D126FEF}" type="presParOf" srcId="{E25742A2-8509-4512-97EB-081CE3FCB09B}" destId="{05C021FB-930E-436A-A372-DD89B5FBE617}" srcOrd="2" destOrd="0" presId="urn:microsoft.com/office/officeart/2005/8/layout/arrow2"/>
    <dgm:cxn modelId="{A3D18CC2-D492-4D63-8915-D3009D500714}" type="presParOf" srcId="{E25742A2-8509-4512-97EB-081CE3FCB09B}" destId="{DE328CCD-1B98-47E2-8E50-E4547BFE07D1}" srcOrd="3" destOrd="0" presId="urn:microsoft.com/office/officeart/2005/8/layout/arrow2"/>
    <dgm:cxn modelId="{F6EE4510-7215-418D-905D-34FA76C85710}" type="presParOf" srcId="{E25742A2-8509-4512-97EB-081CE3FCB09B}" destId="{BA901A6F-AF32-450F-9933-28E3B1F69FB2}" srcOrd="4" destOrd="0" presId="urn:microsoft.com/office/officeart/2005/8/layout/arrow2"/>
    <dgm:cxn modelId="{631DF23C-C4E0-44BE-9D7E-D38C8F2684FC}" type="presParOf" srcId="{E25742A2-8509-4512-97EB-081CE3FCB09B}" destId="{5E60E43A-FFBC-4B17-84CE-7F18F2325C11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319EEF-FB10-4215-AC9D-05780240E99E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E80C831-7AE4-4F4F-BA9F-CBB55F52B853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b="1" baseline="0" dirty="0" smtClean="0"/>
            <a:t>Daxili</a:t>
          </a:r>
          <a:r>
            <a:rPr lang="fr-FR" b="1" baseline="0" dirty="0" smtClean="0"/>
            <a:t> </a:t>
          </a:r>
          <a:r>
            <a:rPr lang="fr-FR" b="1" baseline="0" dirty="0" smtClean="0"/>
            <a:t>&amp; </a:t>
          </a:r>
          <a:r>
            <a:rPr lang="az-Latn-AZ" b="1" baseline="0" dirty="0" smtClean="0"/>
            <a:t>xarici uyğunluq</a:t>
          </a:r>
          <a:r>
            <a:rPr lang="fr-FR" b="1" baseline="0" dirty="0" smtClean="0"/>
            <a:t> </a:t>
          </a:r>
          <a:endParaRPr lang="fr-FR" dirty="0" smtClean="0"/>
        </a:p>
        <a:p>
          <a:pPr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dirty="0"/>
        </a:p>
      </dgm:t>
    </dgm:pt>
    <dgm:pt modelId="{4DDD490D-5570-4CF5-8061-023C5554FDB5}" type="parTrans" cxnId="{F26CE763-BD7E-4C86-8695-795409359183}">
      <dgm:prSet/>
      <dgm:spPr/>
      <dgm:t>
        <a:bodyPr/>
        <a:lstStyle/>
        <a:p>
          <a:endParaRPr lang="fr-FR"/>
        </a:p>
      </dgm:t>
    </dgm:pt>
    <dgm:pt modelId="{A8226CAF-0CBE-49AD-B6A8-11706597C227}" type="sibTrans" cxnId="{F26CE763-BD7E-4C86-8695-795409359183}">
      <dgm:prSet/>
      <dgm:spPr/>
      <dgm:t>
        <a:bodyPr/>
        <a:lstStyle/>
        <a:p>
          <a:endParaRPr lang="fr-FR"/>
        </a:p>
      </dgm:t>
    </dgm:pt>
    <dgm:pt modelId="{04688CE9-C0C8-4C90-95D2-3EDE6E26C7FE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b="1" baseline="0" dirty="0" smtClean="0"/>
            <a:t>Kontekstə/mühitə uyğunluq</a:t>
          </a:r>
          <a:endParaRPr lang="fr-FR" dirty="0" smtClean="0"/>
        </a:p>
        <a:p>
          <a:pPr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dirty="0"/>
        </a:p>
      </dgm:t>
    </dgm:pt>
    <dgm:pt modelId="{001BA2E4-9DC1-4DBA-B834-27E47288D061}" type="parTrans" cxnId="{DA98FADF-A853-4C9A-AA44-0F6A0BB81032}">
      <dgm:prSet/>
      <dgm:spPr/>
      <dgm:t>
        <a:bodyPr/>
        <a:lstStyle/>
        <a:p>
          <a:endParaRPr lang="fr-FR"/>
        </a:p>
      </dgm:t>
    </dgm:pt>
    <dgm:pt modelId="{19906F34-788E-4FEE-8F58-1FE7BAEAF503}" type="sibTrans" cxnId="{DA98FADF-A853-4C9A-AA44-0F6A0BB81032}">
      <dgm:prSet/>
      <dgm:spPr/>
      <dgm:t>
        <a:bodyPr/>
        <a:lstStyle/>
        <a:p>
          <a:endParaRPr lang="fr-FR"/>
        </a:p>
      </dgm:t>
    </dgm:pt>
    <dgm:pt modelId="{6E080B45-6D87-4FF0-86EE-7E546F7EEAC0}" type="pres">
      <dgm:prSet presAssocID="{13319EEF-FB10-4215-AC9D-05780240E9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971A3A8-6385-45E3-B8F9-6425559B65B3}" type="pres">
      <dgm:prSet presAssocID="{7E80C831-7AE4-4F4F-BA9F-CBB55F52B85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E39A9A4-50BB-43AD-A0E3-920EDCFF439F}" type="pres">
      <dgm:prSet presAssocID="{A8226CAF-0CBE-49AD-B6A8-11706597C227}" presName="spacer" presStyleCnt="0"/>
      <dgm:spPr/>
    </dgm:pt>
    <dgm:pt modelId="{C2CFCC9C-AF79-46F2-BB91-D415CF24061E}" type="pres">
      <dgm:prSet presAssocID="{04688CE9-C0C8-4C90-95D2-3EDE6E26C7F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C2029D5-2588-4765-AC11-C7325496E97C}" type="presOf" srcId="{13319EEF-FB10-4215-AC9D-05780240E99E}" destId="{6E080B45-6D87-4FF0-86EE-7E546F7EEAC0}" srcOrd="0" destOrd="0" presId="urn:microsoft.com/office/officeart/2005/8/layout/vList2"/>
    <dgm:cxn modelId="{DA98FADF-A853-4C9A-AA44-0F6A0BB81032}" srcId="{13319EEF-FB10-4215-AC9D-05780240E99E}" destId="{04688CE9-C0C8-4C90-95D2-3EDE6E26C7FE}" srcOrd="1" destOrd="0" parTransId="{001BA2E4-9DC1-4DBA-B834-27E47288D061}" sibTransId="{19906F34-788E-4FEE-8F58-1FE7BAEAF503}"/>
    <dgm:cxn modelId="{08C90B43-DBD1-49B3-8EE2-08E9D0EBECB9}" type="presOf" srcId="{04688CE9-C0C8-4C90-95D2-3EDE6E26C7FE}" destId="{C2CFCC9C-AF79-46F2-BB91-D415CF24061E}" srcOrd="0" destOrd="0" presId="urn:microsoft.com/office/officeart/2005/8/layout/vList2"/>
    <dgm:cxn modelId="{F26CE763-BD7E-4C86-8695-795409359183}" srcId="{13319EEF-FB10-4215-AC9D-05780240E99E}" destId="{7E80C831-7AE4-4F4F-BA9F-CBB55F52B853}" srcOrd="0" destOrd="0" parTransId="{4DDD490D-5570-4CF5-8061-023C5554FDB5}" sibTransId="{A8226CAF-0CBE-49AD-B6A8-11706597C227}"/>
    <dgm:cxn modelId="{ED09858E-479C-49E6-ADE3-097FB91C1440}" type="presOf" srcId="{7E80C831-7AE4-4F4F-BA9F-CBB55F52B853}" destId="{D971A3A8-6385-45E3-B8F9-6425559B65B3}" srcOrd="0" destOrd="0" presId="urn:microsoft.com/office/officeart/2005/8/layout/vList2"/>
    <dgm:cxn modelId="{B61675DF-5448-4D34-AF9C-FC4BD57AFEE7}" type="presParOf" srcId="{6E080B45-6D87-4FF0-86EE-7E546F7EEAC0}" destId="{D971A3A8-6385-45E3-B8F9-6425559B65B3}" srcOrd="0" destOrd="0" presId="urn:microsoft.com/office/officeart/2005/8/layout/vList2"/>
    <dgm:cxn modelId="{0F500829-04D2-4F77-B489-B4E058158304}" type="presParOf" srcId="{6E080B45-6D87-4FF0-86EE-7E546F7EEAC0}" destId="{AE39A9A4-50BB-43AD-A0E3-920EDCFF439F}" srcOrd="1" destOrd="0" presId="urn:microsoft.com/office/officeart/2005/8/layout/vList2"/>
    <dgm:cxn modelId="{DADAFFC6-A245-4005-9A64-663DB170EB16}" type="presParOf" srcId="{6E080B45-6D87-4FF0-86EE-7E546F7EEAC0}" destId="{C2CFCC9C-AF79-46F2-BB91-D415CF24061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3319EEF-FB10-4215-AC9D-05780240E99E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E80C831-7AE4-4F4F-BA9F-CBB55F52B853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b="1" baseline="0" dirty="0" smtClean="0"/>
            <a:t>Məzmun uyğundur</a:t>
          </a:r>
          <a:endParaRPr lang="fr-FR" dirty="0" smtClean="0"/>
        </a:p>
        <a:p>
          <a:pPr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dirty="0"/>
        </a:p>
      </dgm:t>
    </dgm:pt>
    <dgm:pt modelId="{4DDD490D-5570-4CF5-8061-023C5554FDB5}" type="parTrans" cxnId="{F26CE763-BD7E-4C86-8695-795409359183}">
      <dgm:prSet/>
      <dgm:spPr/>
      <dgm:t>
        <a:bodyPr/>
        <a:lstStyle/>
        <a:p>
          <a:endParaRPr lang="fr-FR"/>
        </a:p>
      </dgm:t>
    </dgm:pt>
    <dgm:pt modelId="{A8226CAF-0CBE-49AD-B6A8-11706597C227}" type="sibTrans" cxnId="{F26CE763-BD7E-4C86-8695-795409359183}">
      <dgm:prSet/>
      <dgm:spPr/>
      <dgm:t>
        <a:bodyPr/>
        <a:lstStyle/>
        <a:p>
          <a:endParaRPr lang="fr-FR"/>
        </a:p>
      </dgm:t>
    </dgm:pt>
    <dgm:pt modelId="{04688CE9-C0C8-4C90-95D2-3EDE6E26C7FE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b="1" baseline="0" dirty="0" err="1" smtClean="0"/>
            <a:t>Uyğunlaşdırılıb</a:t>
          </a:r>
          <a:r>
            <a:rPr lang="az-Latn-AZ" b="1" baseline="0" dirty="0" smtClean="0"/>
            <a:t> və </a:t>
          </a:r>
          <a:r>
            <a:rPr lang="az-Latn-AZ" b="1" baseline="0" dirty="0" err="1" smtClean="0"/>
            <a:t>innovativdir</a:t>
          </a:r>
          <a:endParaRPr lang="fr-FR" dirty="0" smtClean="0"/>
        </a:p>
        <a:p>
          <a:pPr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dirty="0"/>
        </a:p>
      </dgm:t>
    </dgm:pt>
    <dgm:pt modelId="{001BA2E4-9DC1-4DBA-B834-27E47288D061}" type="parTrans" cxnId="{DA98FADF-A853-4C9A-AA44-0F6A0BB81032}">
      <dgm:prSet/>
      <dgm:spPr/>
      <dgm:t>
        <a:bodyPr/>
        <a:lstStyle/>
        <a:p>
          <a:endParaRPr lang="fr-FR"/>
        </a:p>
      </dgm:t>
    </dgm:pt>
    <dgm:pt modelId="{19906F34-788E-4FEE-8F58-1FE7BAEAF503}" type="sibTrans" cxnId="{DA98FADF-A853-4C9A-AA44-0F6A0BB81032}">
      <dgm:prSet/>
      <dgm:spPr/>
      <dgm:t>
        <a:bodyPr/>
        <a:lstStyle/>
        <a:p>
          <a:endParaRPr lang="fr-FR"/>
        </a:p>
      </dgm:t>
    </dgm:pt>
    <dgm:pt modelId="{6E080B45-6D87-4FF0-86EE-7E546F7EEAC0}" type="pres">
      <dgm:prSet presAssocID="{13319EEF-FB10-4215-AC9D-05780240E9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971A3A8-6385-45E3-B8F9-6425559B65B3}" type="pres">
      <dgm:prSet presAssocID="{7E80C831-7AE4-4F4F-BA9F-CBB55F52B85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E39A9A4-50BB-43AD-A0E3-920EDCFF439F}" type="pres">
      <dgm:prSet presAssocID="{A8226CAF-0CBE-49AD-B6A8-11706597C227}" presName="spacer" presStyleCnt="0"/>
      <dgm:spPr/>
    </dgm:pt>
    <dgm:pt modelId="{C2CFCC9C-AF79-46F2-BB91-D415CF24061E}" type="pres">
      <dgm:prSet presAssocID="{04688CE9-C0C8-4C90-95D2-3EDE6E26C7F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A98FADF-A853-4C9A-AA44-0F6A0BB81032}" srcId="{13319EEF-FB10-4215-AC9D-05780240E99E}" destId="{04688CE9-C0C8-4C90-95D2-3EDE6E26C7FE}" srcOrd="1" destOrd="0" parTransId="{001BA2E4-9DC1-4DBA-B834-27E47288D061}" sibTransId="{19906F34-788E-4FEE-8F58-1FE7BAEAF503}"/>
    <dgm:cxn modelId="{BD38EABB-A098-4583-B549-BAA8FA7B8087}" type="presOf" srcId="{04688CE9-C0C8-4C90-95D2-3EDE6E26C7FE}" destId="{C2CFCC9C-AF79-46F2-BB91-D415CF24061E}" srcOrd="0" destOrd="0" presId="urn:microsoft.com/office/officeart/2005/8/layout/vList2"/>
    <dgm:cxn modelId="{87A4FD8A-72D0-4182-A07A-770F2D10CD54}" type="presOf" srcId="{13319EEF-FB10-4215-AC9D-05780240E99E}" destId="{6E080B45-6D87-4FF0-86EE-7E546F7EEAC0}" srcOrd="0" destOrd="0" presId="urn:microsoft.com/office/officeart/2005/8/layout/vList2"/>
    <dgm:cxn modelId="{F26CE763-BD7E-4C86-8695-795409359183}" srcId="{13319EEF-FB10-4215-AC9D-05780240E99E}" destId="{7E80C831-7AE4-4F4F-BA9F-CBB55F52B853}" srcOrd="0" destOrd="0" parTransId="{4DDD490D-5570-4CF5-8061-023C5554FDB5}" sibTransId="{A8226CAF-0CBE-49AD-B6A8-11706597C227}"/>
    <dgm:cxn modelId="{E2A24BF7-A65A-446B-A744-BD9B29A9C194}" type="presOf" srcId="{7E80C831-7AE4-4F4F-BA9F-CBB55F52B853}" destId="{D971A3A8-6385-45E3-B8F9-6425559B65B3}" srcOrd="0" destOrd="0" presId="urn:microsoft.com/office/officeart/2005/8/layout/vList2"/>
    <dgm:cxn modelId="{0DF4B27D-4CA5-4A69-8056-FCA33BB48F95}" type="presParOf" srcId="{6E080B45-6D87-4FF0-86EE-7E546F7EEAC0}" destId="{D971A3A8-6385-45E3-B8F9-6425559B65B3}" srcOrd="0" destOrd="0" presId="urn:microsoft.com/office/officeart/2005/8/layout/vList2"/>
    <dgm:cxn modelId="{27389BA5-2806-495A-B705-06FD49F880A4}" type="presParOf" srcId="{6E080B45-6D87-4FF0-86EE-7E546F7EEAC0}" destId="{AE39A9A4-50BB-43AD-A0E3-920EDCFF439F}" srcOrd="1" destOrd="0" presId="urn:microsoft.com/office/officeart/2005/8/layout/vList2"/>
    <dgm:cxn modelId="{6C27D9DE-3CBB-4498-B4C8-4B20B83740FA}" type="presParOf" srcId="{6E080B45-6D87-4FF0-86EE-7E546F7EEAC0}" destId="{C2CFCC9C-AF79-46F2-BB91-D415CF24061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17571E-C4B6-4EBD-9893-82BA259AAC7C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05811E5-F44B-40C7-9F3C-A1157B527F15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3600" b="0" baseline="0" dirty="0" smtClean="0"/>
            <a:t>Adekvat </a:t>
          </a:r>
          <a:endParaRPr lang="fr-FR" sz="3600" b="0" dirty="0" smtClean="0"/>
        </a:p>
        <a:p>
          <a:pPr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200" dirty="0"/>
        </a:p>
      </dgm:t>
    </dgm:pt>
    <dgm:pt modelId="{F338990B-7DE9-4F89-9A97-08CB1662A354}" type="parTrans" cxnId="{DF0B7A5E-427B-41BD-9AFA-414DE6449B54}">
      <dgm:prSet/>
      <dgm:spPr/>
      <dgm:t>
        <a:bodyPr/>
        <a:lstStyle/>
        <a:p>
          <a:endParaRPr lang="fr-FR"/>
        </a:p>
      </dgm:t>
    </dgm:pt>
    <dgm:pt modelId="{77C6269C-60EA-4F36-B82D-1B8F136ADDFE}" type="sibTrans" cxnId="{DF0B7A5E-427B-41BD-9AFA-414DE6449B54}">
      <dgm:prSet/>
      <dgm:spPr/>
      <dgm:t>
        <a:bodyPr/>
        <a:lstStyle/>
        <a:p>
          <a:endParaRPr lang="fr-FR"/>
        </a:p>
      </dgm:t>
    </dgm:pt>
    <dgm:pt modelId="{49337E43-C461-4BDC-8DD5-4C8DAFB48ADE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3600" b="0" baseline="0" dirty="0" smtClean="0"/>
            <a:t>Sabit </a:t>
          </a:r>
          <a:endParaRPr lang="fr-FR" sz="3600" b="0" baseline="0" dirty="0" smtClean="0"/>
        </a:p>
        <a:p>
          <a:pPr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dirty="0"/>
        </a:p>
      </dgm:t>
    </dgm:pt>
    <dgm:pt modelId="{82CA9995-5F1F-49CD-BFA9-7605DE60DD24}" type="parTrans" cxnId="{50FADA49-DAD0-4015-9805-3EFC177FCD74}">
      <dgm:prSet/>
      <dgm:spPr/>
      <dgm:t>
        <a:bodyPr/>
        <a:lstStyle/>
        <a:p>
          <a:endParaRPr lang="fr-FR"/>
        </a:p>
      </dgm:t>
    </dgm:pt>
    <dgm:pt modelId="{2B018E7A-9555-4F47-A3C1-684754D65C75}" type="sibTrans" cxnId="{50FADA49-DAD0-4015-9805-3EFC177FCD74}">
      <dgm:prSet/>
      <dgm:spPr/>
      <dgm:t>
        <a:bodyPr/>
        <a:lstStyle/>
        <a:p>
          <a:endParaRPr lang="fr-FR"/>
        </a:p>
      </dgm:t>
    </dgm:pt>
    <dgm:pt modelId="{F7D51345-DAC3-4910-8827-664A5D5DF097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3600" b="0" baseline="0" dirty="0" smtClean="0"/>
            <a:t>Tədqiqat </a:t>
          </a:r>
          <a:r>
            <a:rPr lang="az-Latn-AZ" sz="3600" b="0" baseline="0" dirty="0" err="1" smtClean="0"/>
            <a:t>yönümlü</a:t>
          </a:r>
          <a:endParaRPr lang="fr-FR" sz="3600" b="0" baseline="0" dirty="0" smtClean="0"/>
        </a:p>
        <a:p>
          <a:pPr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200" b="1" baseline="0" dirty="0"/>
        </a:p>
      </dgm:t>
    </dgm:pt>
    <dgm:pt modelId="{5C4FC99C-938F-4645-865C-4D06119C5DAD}" type="parTrans" cxnId="{A4E4CFEB-6277-455A-A749-0926E80F1C9D}">
      <dgm:prSet/>
      <dgm:spPr/>
      <dgm:t>
        <a:bodyPr/>
        <a:lstStyle/>
        <a:p>
          <a:endParaRPr lang="fr-FR"/>
        </a:p>
      </dgm:t>
    </dgm:pt>
    <dgm:pt modelId="{389D4CCE-71EC-4A60-9F99-C8D606B085FB}" type="sibTrans" cxnId="{A4E4CFEB-6277-455A-A749-0926E80F1C9D}">
      <dgm:prSet/>
      <dgm:spPr/>
      <dgm:t>
        <a:bodyPr/>
        <a:lstStyle/>
        <a:p>
          <a:endParaRPr lang="fr-FR"/>
        </a:p>
      </dgm:t>
    </dgm:pt>
    <dgm:pt modelId="{0E26BCB4-0C99-409D-9F23-70DC86875257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az-Latn-AZ" sz="3600" dirty="0" smtClean="0"/>
            <a:t>Ədalətlə işə götürülmüş</a:t>
          </a:r>
          <a:endParaRPr lang="fr-FR" sz="3600" dirty="0"/>
        </a:p>
      </dgm:t>
    </dgm:pt>
    <dgm:pt modelId="{D120AC08-6503-4750-83D9-E23BE06C1520}" type="parTrans" cxnId="{B3EE6260-4F22-48A4-A131-304867C803A9}">
      <dgm:prSet/>
      <dgm:spPr/>
      <dgm:t>
        <a:bodyPr/>
        <a:lstStyle/>
        <a:p>
          <a:endParaRPr lang="fr-FR"/>
        </a:p>
      </dgm:t>
    </dgm:pt>
    <dgm:pt modelId="{057B240C-3C33-4A40-861E-0A5C6C5EF255}" type="sibTrans" cxnId="{B3EE6260-4F22-48A4-A131-304867C803A9}">
      <dgm:prSet/>
      <dgm:spPr/>
      <dgm:t>
        <a:bodyPr/>
        <a:lstStyle/>
        <a:p>
          <a:endParaRPr lang="fr-FR"/>
        </a:p>
      </dgm:t>
    </dgm:pt>
    <dgm:pt modelId="{C27E5160-9ABE-4674-9859-8836AE77327E}">
      <dgm:prSet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3600" b="0" dirty="0" smtClean="0"/>
            <a:t>Müvafiq </a:t>
          </a:r>
          <a:r>
            <a:rPr lang="az-Latn-AZ" sz="3600" b="0" dirty="0" err="1" smtClean="0"/>
            <a:t>kvalifikasiyalar</a:t>
          </a:r>
          <a:r>
            <a:rPr lang="az-Latn-AZ" sz="3600" b="0" dirty="0" smtClean="0"/>
            <a:t> malik</a:t>
          </a:r>
          <a:endParaRPr lang="fr-FR" sz="3600" b="0" dirty="0" smtClean="0"/>
        </a:p>
        <a:p>
          <a:pPr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200" dirty="0"/>
        </a:p>
      </dgm:t>
    </dgm:pt>
    <dgm:pt modelId="{90FFE8F6-F4C5-423A-A114-FEBF434B248E}" type="sibTrans" cxnId="{ECE3CF45-0F80-497B-94EC-EAA56E11A406}">
      <dgm:prSet/>
      <dgm:spPr/>
      <dgm:t>
        <a:bodyPr/>
        <a:lstStyle/>
        <a:p>
          <a:endParaRPr lang="fr-FR"/>
        </a:p>
      </dgm:t>
    </dgm:pt>
    <dgm:pt modelId="{F0F80985-A39F-4F40-96BC-45C85F00E1F3}" type="parTrans" cxnId="{ECE3CF45-0F80-497B-94EC-EAA56E11A406}">
      <dgm:prSet/>
      <dgm:spPr/>
      <dgm:t>
        <a:bodyPr/>
        <a:lstStyle/>
        <a:p>
          <a:endParaRPr lang="fr-FR"/>
        </a:p>
      </dgm:t>
    </dgm:pt>
    <dgm:pt modelId="{0DD95C96-3F37-4C00-BF8D-CA1CB5FA8979}" type="pres">
      <dgm:prSet presAssocID="{6B17571E-C4B6-4EBD-9893-82BA259AAC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A9BC297-DB16-4D84-948B-69F27CD982D5}" type="pres">
      <dgm:prSet presAssocID="{C27E5160-9ABE-4674-9859-8836AE77327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8E40E2-0169-4DB5-A070-6D29D9AFD420}" type="pres">
      <dgm:prSet presAssocID="{90FFE8F6-F4C5-423A-A114-FEBF434B248E}" presName="spacer" presStyleCnt="0"/>
      <dgm:spPr/>
    </dgm:pt>
    <dgm:pt modelId="{7243C654-582C-4D6A-8B01-8EC4A62725A1}" type="pres">
      <dgm:prSet presAssocID="{205811E5-F44B-40C7-9F3C-A1157B527F15}" presName="parentText" presStyleLbl="node1" presStyleIdx="1" presStyleCnt="5" custLinFactNeighborX="-14220" custLinFactNeighborY="-6969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1B33898-2B73-4BE9-AE83-B4385F9786CB}" type="pres">
      <dgm:prSet presAssocID="{77C6269C-60EA-4F36-B82D-1B8F136ADDFE}" presName="spacer" presStyleCnt="0"/>
      <dgm:spPr/>
    </dgm:pt>
    <dgm:pt modelId="{298C676F-9C67-40A4-8C61-C622CAD6E516}" type="pres">
      <dgm:prSet presAssocID="{49337E43-C461-4BDC-8DD5-4C8DAFB48AD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C503BA-70AD-44D5-A9B4-0148A064F1FA}" type="pres">
      <dgm:prSet presAssocID="{2B018E7A-9555-4F47-A3C1-684754D65C75}" presName="spacer" presStyleCnt="0"/>
      <dgm:spPr/>
    </dgm:pt>
    <dgm:pt modelId="{AB95FF51-ACA6-4E2B-8D5D-5A9010AF494C}" type="pres">
      <dgm:prSet presAssocID="{F7D51345-DAC3-4910-8827-664A5D5DF09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5524CC-0F94-4073-9232-F06CB8E17DC6}" type="pres">
      <dgm:prSet presAssocID="{389D4CCE-71EC-4A60-9F99-C8D606B085FB}" presName="spacer" presStyleCnt="0"/>
      <dgm:spPr/>
    </dgm:pt>
    <dgm:pt modelId="{FEA32A10-3227-4ECD-BF7D-97D3A4EDD6F9}" type="pres">
      <dgm:prSet presAssocID="{0E26BCB4-0C99-409D-9F23-70DC8687525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F0B7A5E-427B-41BD-9AFA-414DE6449B54}" srcId="{6B17571E-C4B6-4EBD-9893-82BA259AAC7C}" destId="{205811E5-F44B-40C7-9F3C-A1157B527F15}" srcOrd="1" destOrd="0" parTransId="{F338990B-7DE9-4F89-9A97-08CB1662A354}" sibTransId="{77C6269C-60EA-4F36-B82D-1B8F136ADDFE}"/>
    <dgm:cxn modelId="{019E913A-C574-41C5-9F1B-29599E894363}" type="presOf" srcId="{6B17571E-C4B6-4EBD-9893-82BA259AAC7C}" destId="{0DD95C96-3F37-4C00-BF8D-CA1CB5FA8979}" srcOrd="0" destOrd="0" presId="urn:microsoft.com/office/officeart/2005/8/layout/vList2"/>
    <dgm:cxn modelId="{ECE3CF45-0F80-497B-94EC-EAA56E11A406}" srcId="{6B17571E-C4B6-4EBD-9893-82BA259AAC7C}" destId="{C27E5160-9ABE-4674-9859-8836AE77327E}" srcOrd="0" destOrd="0" parTransId="{F0F80985-A39F-4F40-96BC-45C85F00E1F3}" sibTransId="{90FFE8F6-F4C5-423A-A114-FEBF434B248E}"/>
    <dgm:cxn modelId="{A21CC787-7536-4B02-9D4F-2318625B5541}" type="presOf" srcId="{F7D51345-DAC3-4910-8827-664A5D5DF097}" destId="{AB95FF51-ACA6-4E2B-8D5D-5A9010AF494C}" srcOrd="0" destOrd="0" presId="urn:microsoft.com/office/officeart/2005/8/layout/vList2"/>
    <dgm:cxn modelId="{D3E81225-964E-4CBE-B8D2-231D79EDD203}" type="presOf" srcId="{205811E5-F44B-40C7-9F3C-A1157B527F15}" destId="{7243C654-582C-4D6A-8B01-8EC4A62725A1}" srcOrd="0" destOrd="0" presId="urn:microsoft.com/office/officeart/2005/8/layout/vList2"/>
    <dgm:cxn modelId="{B3EE6260-4F22-48A4-A131-304867C803A9}" srcId="{6B17571E-C4B6-4EBD-9893-82BA259AAC7C}" destId="{0E26BCB4-0C99-409D-9F23-70DC86875257}" srcOrd="4" destOrd="0" parTransId="{D120AC08-6503-4750-83D9-E23BE06C1520}" sibTransId="{057B240C-3C33-4A40-861E-0A5C6C5EF255}"/>
    <dgm:cxn modelId="{A4E4CFEB-6277-455A-A749-0926E80F1C9D}" srcId="{6B17571E-C4B6-4EBD-9893-82BA259AAC7C}" destId="{F7D51345-DAC3-4910-8827-664A5D5DF097}" srcOrd="3" destOrd="0" parTransId="{5C4FC99C-938F-4645-865C-4D06119C5DAD}" sibTransId="{389D4CCE-71EC-4A60-9F99-C8D606B085FB}"/>
    <dgm:cxn modelId="{E4729FCF-800A-43F1-BA36-7405753003F9}" type="presOf" srcId="{49337E43-C461-4BDC-8DD5-4C8DAFB48ADE}" destId="{298C676F-9C67-40A4-8C61-C622CAD6E516}" srcOrd="0" destOrd="0" presId="urn:microsoft.com/office/officeart/2005/8/layout/vList2"/>
    <dgm:cxn modelId="{624BA096-A576-467F-9C48-1CB0A01D95F7}" type="presOf" srcId="{0E26BCB4-0C99-409D-9F23-70DC86875257}" destId="{FEA32A10-3227-4ECD-BF7D-97D3A4EDD6F9}" srcOrd="0" destOrd="0" presId="urn:microsoft.com/office/officeart/2005/8/layout/vList2"/>
    <dgm:cxn modelId="{F953DA9A-D48D-4F5A-8DED-95C00B47ED67}" type="presOf" srcId="{C27E5160-9ABE-4674-9859-8836AE77327E}" destId="{CA9BC297-DB16-4D84-948B-69F27CD982D5}" srcOrd="0" destOrd="0" presId="urn:microsoft.com/office/officeart/2005/8/layout/vList2"/>
    <dgm:cxn modelId="{50FADA49-DAD0-4015-9805-3EFC177FCD74}" srcId="{6B17571E-C4B6-4EBD-9893-82BA259AAC7C}" destId="{49337E43-C461-4BDC-8DD5-4C8DAFB48ADE}" srcOrd="2" destOrd="0" parTransId="{82CA9995-5F1F-49CD-BFA9-7605DE60DD24}" sibTransId="{2B018E7A-9555-4F47-A3C1-684754D65C75}"/>
    <dgm:cxn modelId="{442B0F86-65F9-46D5-B71C-14EE4FD17D1E}" type="presParOf" srcId="{0DD95C96-3F37-4C00-BF8D-CA1CB5FA8979}" destId="{CA9BC297-DB16-4D84-948B-69F27CD982D5}" srcOrd="0" destOrd="0" presId="urn:microsoft.com/office/officeart/2005/8/layout/vList2"/>
    <dgm:cxn modelId="{88BEF708-7568-4E58-A5B6-5FD4BC94C4B1}" type="presParOf" srcId="{0DD95C96-3F37-4C00-BF8D-CA1CB5FA8979}" destId="{578E40E2-0169-4DB5-A070-6D29D9AFD420}" srcOrd="1" destOrd="0" presId="urn:microsoft.com/office/officeart/2005/8/layout/vList2"/>
    <dgm:cxn modelId="{638C767C-572A-4C5C-A25D-DCCEAFB45EF6}" type="presParOf" srcId="{0DD95C96-3F37-4C00-BF8D-CA1CB5FA8979}" destId="{7243C654-582C-4D6A-8B01-8EC4A62725A1}" srcOrd="2" destOrd="0" presId="urn:microsoft.com/office/officeart/2005/8/layout/vList2"/>
    <dgm:cxn modelId="{6C4A99D9-F096-4350-B728-3A7234CE8158}" type="presParOf" srcId="{0DD95C96-3F37-4C00-BF8D-CA1CB5FA8979}" destId="{F1B33898-2B73-4BE9-AE83-B4385F9786CB}" srcOrd="3" destOrd="0" presId="urn:microsoft.com/office/officeart/2005/8/layout/vList2"/>
    <dgm:cxn modelId="{5CA35F54-9046-4C00-9FD1-C2A486DC857A}" type="presParOf" srcId="{0DD95C96-3F37-4C00-BF8D-CA1CB5FA8979}" destId="{298C676F-9C67-40A4-8C61-C622CAD6E516}" srcOrd="4" destOrd="0" presId="urn:microsoft.com/office/officeart/2005/8/layout/vList2"/>
    <dgm:cxn modelId="{D1F7435A-489C-4A83-AD17-C672C9D9344C}" type="presParOf" srcId="{0DD95C96-3F37-4C00-BF8D-CA1CB5FA8979}" destId="{FFC503BA-70AD-44D5-A9B4-0148A064F1FA}" srcOrd="5" destOrd="0" presId="urn:microsoft.com/office/officeart/2005/8/layout/vList2"/>
    <dgm:cxn modelId="{2E3D4464-51CB-477D-BF62-3CAA1FC1F61A}" type="presParOf" srcId="{0DD95C96-3F37-4C00-BF8D-CA1CB5FA8979}" destId="{AB95FF51-ACA6-4E2B-8D5D-5A9010AF494C}" srcOrd="6" destOrd="0" presId="urn:microsoft.com/office/officeart/2005/8/layout/vList2"/>
    <dgm:cxn modelId="{321756D9-6C60-4780-AC90-14976679AECC}" type="presParOf" srcId="{0DD95C96-3F37-4C00-BF8D-CA1CB5FA8979}" destId="{B15524CC-0F94-4073-9232-F06CB8E17DC6}" srcOrd="7" destOrd="0" presId="urn:microsoft.com/office/officeart/2005/8/layout/vList2"/>
    <dgm:cxn modelId="{9FFA4F52-CE45-496C-9E30-3EE52BC52BA8}" type="presParOf" srcId="{0DD95C96-3F37-4C00-BF8D-CA1CB5FA8979}" destId="{FEA32A10-3227-4ECD-BF7D-97D3A4EDD6F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FA1B174-F5D7-4599-846A-A03577DC7CAB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B61A503-57F3-4453-9E53-4F04EF94C39D}">
      <dgm:prSet/>
      <dgm:spPr/>
      <dgm:t>
        <a:bodyPr/>
        <a:lstStyle/>
        <a:p>
          <a:pPr rtl="0"/>
          <a:r>
            <a:rPr lang="az-Latn-AZ" b="1" baseline="0" dirty="0" smtClean="0"/>
            <a:t>Ehtiyaclara uyğundur</a:t>
          </a:r>
          <a:endParaRPr lang="fr-FR" dirty="0"/>
        </a:p>
      </dgm:t>
    </dgm:pt>
    <dgm:pt modelId="{53B98780-8E7B-46BC-9204-8D4C9DAC82C0}" type="parTrans" cxnId="{30D0737C-EE88-4699-BF38-46D7CA475C25}">
      <dgm:prSet/>
      <dgm:spPr/>
      <dgm:t>
        <a:bodyPr/>
        <a:lstStyle/>
        <a:p>
          <a:endParaRPr lang="fr-FR"/>
        </a:p>
      </dgm:t>
    </dgm:pt>
    <dgm:pt modelId="{1A0AA9A8-C07F-48CF-A93D-E9403CD216AA}" type="sibTrans" cxnId="{30D0737C-EE88-4699-BF38-46D7CA475C25}">
      <dgm:prSet/>
      <dgm:spPr/>
      <dgm:t>
        <a:bodyPr/>
        <a:lstStyle/>
        <a:p>
          <a:endParaRPr lang="fr-FR"/>
        </a:p>
      </dgm:t>
    </dgm:pt>
    <dgm:pt modelId="{6991CBA0-D5B7-4848-A870-691F7CD7BA94}">
      <dgm:prSet/>
      <dgm:spPr/>
      <dgm:t>
        <a:bodyPr/>
        <a:lstStyle/>
        <a:p>
          <a:pPr rtl="0"/>
          <a:r>
            <a:rPr lang="az-Latn-AZ" b="1" baseline="0" dirty="0" smtClean="0"/>
            <a:t>Kifayət qədər maliyyələşmə</a:t>
          </a:r>
          <a:endParaRPr lang="fr-FR" dirty="0"/>
        </a:p>
      </dgm:t>
    </dgm:pt>
    <dgm:pt modelId="{95D9AA9C-EB3B-4E85-BBBE-024C11A31472}" type="parTrans" cxnId="{E7BE7396-AB82-4E8B-85D2-B72CBBA6D9B3}">
      <dgm:prSet/>
      <dgm:spPr/>
      <dgm:t>
        <a:bodyPr/>
        <a:lstStyle/>
        <a:p>
          <a:endParaRPr lang="fr-FR"/>
        </a:p>
      </dgm:t>
    </dgm:pt>
    <dgm:pt modelId="{24B43DEE-4CB5-4700-A75A-B0046D542040}" type="sibTrans" cxnId="{E7BE7396-AB82-4E8B-85D2-B72CBBA6D9B3}">
      <dgm:prSet/>
      <dgm:spPr/>
      <dgm:t>
        <a:bodyPr/>
        <a:lstStyle/>
        <a:p>
          <a:endParaRPr lang="fr-FR"/>
        </a:p>
      </dgm:t>
    </dgm:pt>
    <dgm:pt modelId="{7B752D3D-60EB-486D-8F98-27913E81E6C8}" type="pres">
      <dgm:prSet presAssocID="{AFA1B174-F5D7-4599-846A-A03577DC7CA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3B5B150-F440-43DA-A17D-272CEB79666D}" type="pres">
      <dgm:prSet presAssocID="{DB61A503-57F3-4453-9E53-4F04EF94C39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164A07-EC63-4187-81C2-D10139FC5858}" type="pres">
      <dgm:prSet presAssocID="{1A0AA9A8-C07F-48CF-A93D-E9403CD216AA}" presName="spacer" presStyleCnt="0"/>
      <dgm:spPr/>
    </dgm:pt>
    <dgm:pt modelId="{D0301A93-8E19-45EC-A681-485418097B0C}" type="pres">
      <dgm:prSet presAssocID="{6991CBA0-D5B7-4848-A870-691F7CD7BA9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61D4732-9677-4E41-AB43-FF5BF51C0F0F}" type="presOf" srcId="{6991CBA0-D5B7-4848-A870-691F7CD7BA94}" destId="{D0301A93-8E19-45EC-A681-485418097B0C}" srcOrd="0" destOrd="0" presId="urn:microsoft.com/office/officeart/2005/8/layout/vList2"/>
    <dgm:cxn modelId="{E7BE7396-AB82-4E8B-85D2-B72CBBA6D9B3}" srcId="{AFA1B174-F5D7-4599-846A-A03577DC7CAB}" destId="{6991CBA0-D5B7-4848-A870-691F7CD7BA94}" srcOrd="1" destOrd="0" parTransId="{95D9AA9C-EB3B-4E85-BBBE-024C11A31472}" sibTransId="{24B43DEE-4CB5-4700-A75A-B0046D542040}"/>
    <dgm:cxn modelId="{2B81401B-9B01-4D21-9E2F-D8868CCFDD0D}" type="presOf" srcId="{DB61A503-57F3-4453-9E53-4F04EF94C39D}" destId="{33B5B150-F440-43DA-A17D-272CEB79666D}" srcOrd="0" destOrd="0" presId="urn:microsoft.com/office/officeart/2005/8/layout/vList2"/>
    <dgm:cxn modelId="{721D36A1-AE84-4140-B1F3-2B6031FAC34D}" type="presOf" srcId="{AFA1B174-F5D7-4599-846A-A03577DC7CAB}" destId="{7B752D3D-60EB-486D-8F98-27913E81E6C8}" srcOrd="0" destOrd="0" presId="urn:microsoft.com/office/officeart/2005/8/layout/vList2"/>
    <dgm:cxn modelId="{30D0737C-EE88-4699-BF38-46D7CA475C25}" srcId="{AFA1B174-F5D7-4599-846A-A03577DC7CAB}" destId="{DB61A503-57F3-4453-9E53-4F04EF94C39D}" srcOrd="0" destOrd="0" parTransId="{53B98780-8E7B-46BC-9204-8D4C9DAC82C0}" sibTransId="{1A0AA9A8-C07F-48CF-A93D-E9403CD216AA}"/>
    <dgm:cxn modelId="{0BD3616B-9CC1-4C19-B7E1-AEC680A48AD1}" type="presParOf" srcId="{7B752D3D-60EB-486D-8F98-27913E81E6C8}" destId="{33B5B150-F440-43DA-A17D-272CEB79666D}" srcOrd="0" destOrd="0" presId="urn:microsoft.com/office/officeart/2005/8/layout/vList2"/>
    <dgm:cxn modelId="{C111A883-7FBD-4276-9A68-5D14B9725E2C}" type="presParOf" srcId="{7B752D3D-60EB-486D-8F98-27913E81E6C8}" destId="{6E164A07-EC63-4187-81C2-D10139FC5858}" srcOrd="1" destOrd="0" presId="urn:microsoft.com/office/officeart/2005/8/layout/vList2"/>
    <dgm:cxn modelId="{937917EB-C68F-413D-BAD3-921D56B38658}" type="presParOf" srcId="{7B752D3D-60EB-486D-8F98-27913E81E6C8}" destId="{D0301A93-8E19-45EC-A681-485418097B0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2124EDF-D5CC-4852-B127-58B867E0A23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74FC52E-4BC9-4976-A9A5-AC2F17C5482F}">
      <dgm:prSet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az-Latn-AZ" b="1" baseline="0" dirty="0" smtClean="0"/>
            <a:t>Tələbə əsaslı yanaşma</a:t>
          </a:r>
          <a:r>
            <a:rPr lang="fr-FR" b="1" baseline="0" dirty="0" smtClean="0"/>
            <a:t>: </a:t>
          </a:r>
          <a:r>
            <a:rPr lang="az-Latn-AZ" b="1" baseline="0" dirty="0" smtClean="0"/>
            <a:t>dəstək, </a:t>
          </a:r>
          <a:r>
            <a:rPr lang="az-Latn-AZ" b="1" baseline="0" dirty="0" err="1" smtClean="0"/>
            <a:t>mobillik</a:t>
          </a:r>
          <a:r>
            <a:rPr lang="az-Latn-AZ" b="1" baseline="0" dirty="0" smtClean="0"/>
            <a:t>, tədqiqat</a:t>
          </a:r>
          <a:endParaRPr lang="fr-FR" dirty="0"/>
        </a:p>
      </dgm:t>
    </dgm:pt>
    <dgm:pt modelId="{9A84A636-8F1F-4351-B8CC-0988D218332B}" type="parTrans" cxnId="{A0E28625-31AD-40CD-8721-3CE39315FDB0}">
      <dgm:prSet/>
      <dgm:spPr/>
      <dgm:t>
        <a:bodyPr/>
        <a:lstStyle/>
        <a:p>
          <a:endParaRPr lang="fr-FR"/>
        </a:p>
      </dgm:t>
    </dgm:pt>
    <dgm:pt modelId="{FF4940A9-2C5C-480D-87E3-A69EF82058AE}" type="sibTrans" cxnId="{A0E28625-31AD-40CD-8721-3CE39315FDB0}">
      <dgm:prSet/>
      <dgm:spPr/>
      <dgm:t>
        <a:bodyPr/>
        <a:lstStyle/>
        <a:p>
          <a:endParaRPr lang="fr-FR"/>
        </a:p>
      </dgm:t>
    </dgm:pt>
    <dgm:pt modelId="{E555FB81-B2BC-459F-BA4E-BEA336EE7C28}">
      <dgm:prSet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0"/>
          <a:r>
            <a:rPr lang="az-Latn-AZ" b="1" baseline="0" dirty="0" smtClean="0"/>
            <a:t>Aydın </a:t>
          </a:r>
          <a:r>
            <a:rPr lang="az-Latn-AZ" b="1" baseline="0" dirty="0" err="1" smtClean="0"/>
            <a:t>qiymətləndirmə</a:t>
          </a:r>
          <a:endParaRPr lang="fr-FR" dirty="0"/>
        </a:p>
      </dgm:t>
    </dgm:pt>
    <dgm:pt modelId="{F535934E-6407-4292-9812-58B749140144}" type="parTrans" cxnId="{2D1E8B9A-1E7C-4715-8452-51672AC8994A}">
      <dgm:prSet/>
      <dgm:spPr/>
      <dgm:t>
        <a:bodyPr/>
        <a:lstStyle/>
        <a:p>
          <a:endParaRPr lang="fr-FR"/>
        </a:p>
      </dgm:t>
    </dgm:pt>
    <dgm:pt modelId="{C9A30521-287A-4EF3-BD2C-BFDACB4E187C}" type="sibTrans" cxnId="{2D1E8B9A-1E7C-4715-8452-51672AC8994A}">
      <dgm:prSet/>
      <dgm:spPr/>
      <dgm:t>
        <a:bodyPr/>
        <a:lstStyle/>
        <a:p>
          <a:endParaRPr lang="fr-FR"/>
        </a:p>
      </dgm:t>
    </dgm:pt>
    <dgm:pt modelId="{AAFCD964-3354-4270-B084-F32D26907760}" type="pres">
      <dgm:prSet presAssocID="{62124EDF-D5CC-4852-B127-58B867E0A23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8CBBF26-2B79-4ED1-99B9-1AE52A74F52A}" type="pres">
      <dgm:prSet presAssocID="{374FC52E-4BC9-4976-A9A5-AC2F17C5482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C1AC4F9-0698-46C9-B19F-DF65C206DAF3}" type="pres">
      <dgm:prSet presAssocID="{FF4940A9-2C5C-480D-87E3-A69EF82058AE}" presName="spacer" presStyleCnt="0"/>
      <dgm:spPr/>
    </dgm:pt>
    <dgm:pt modelId="{5C33F1B0-BB95-4759-88E9-987F7501AD03}" type="pres">
      <dgm:prSet presAssocID="{E555FB81-B2BC-459F-BA4E-BEA336EE7C2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5290FB3-9B6A-4BB5-BA61-F974EA8B01CB}" type="presOf" srcId="{62124EDF-D5CC-4852-B127-58B867E0A23F}" destId="{AAFCD964-3354-4270-B084-F32D26907760}" srcOrd="0" destOrd="0" presId="urn:microsoft.com/office/officeart/2005/8/layout/vList2"/>
    <dgm:cxn modelId="{A0E28625-31AD-40CD-8721-3CE39315FDB0}" srcId="{62124EDF-D5CC-4852-B127-58B867E0A23F}" destId="{374FC52E-4BC9-4976-A9A5-AC2F17C5482F}" srcOrd="0" destOrd="0" parTransId="{9A84A636-8F1F-4351-B8CC-0988D218332B}" sibTransId="{FF4940A9-2C5C-480D-87E3-A69EF82058AE}"/>
    <dgm:cxn modelId="{2D1E8B9A-1E7C-4715-8452-51672AC8994A}" srcId="{62124EDF-D5CC-4852-B127-58B867E0A23F}" destId="{E555FB81-B2BC-459F-BA4E-BEA336EE7C28}" srcOrd="1" destOrd="0" parTransId="{F535934E-6407-4292-9812-58B749140144}" sibTransId="{C9A30521-287A-4EF3-BD2C-BFDACB4E187C}"/>
    <dgm:cxn modelId="{F732AFC4-89A2-4BFE-98C4-213FB5DD5254}" type="presOf" srcId="{374FC52E-4BC9-4976-A9A5-AC2F17C5482F}" destId="{A8CBBF26-2B79-4ED1-99B9-1AE52A74F52A}" srcOrd="0" destOrd="0" presId="urn:microsoft.com/office/officeart/2005/8/layout/vList2"/>
    <dgm:cxn modelId="{063B7620-8742-4ED3-9F21-3A2B8DAF9ACA}" type="presOf" srcId="{E555FB81-B2BC-459F-BA4E-BEA336EE7C28}" destId="{5C33F1B0-BB95-4759-88E9-987F7501AD03}" srcOrd="0" destOrd="0" presId="urn:microsoft.com/office/officeart/2005/8/layout/vList2"/>
    <dgm:cxn modelId="{3354841E-FE74-4B3F-9A99-C1C4788A515F}" type="presParOf" srcId="{AAFCD964-3354-4270-B084-F32D26907760}" destId="{A8CBBF26-2B79-4ED1-99B9-1AE52A74F52A}" srcOrd="0" destOrd="0" presId="urn:microsoft.com/office/officeart/2005/8/layout/vList2"/>
    <dgm:cxn modelId="{8516821D-90D8-427D-90EA-478C8AC5A238}" type="presParOf" srcId="{AAFCD964-3354-4270-B084-F32D26907760}" destId="{BC1AC4F9-0698-46C9-B19F-DF65C206DAF3}" srcOrd="1" destOrd="0" presId="urn:microsoft.com/office/officeart/2005/8/layout/vList2"/>
    <dgm:cxn modelId="{7E95F478-FF5D-467B-91DB-6E963AA0B598}" type="presParOf" srcId="{AAFCD964-3354-4270-B084-F32D26907760}" destId="{5C33F1B0-BB95-4759-88E9-987F7501AD0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73ABE4-8B0E-41E1-BAF4-FA98401C4CF1}">
      <dsp:nvSpPr>
        <dsp:cNvPr id="0" name=""/>
        <dsp:cNvSpPr/>
      </dsp:nvSpPr>
      <dsp:spPr>
        <a:xfrm rot="10800000">
          <a:off x="1496943" y="1515"/>
          <a:ext cx="5598642" cy="34703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034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100" b="1" kern="1200" dirty="0"/>
            <a:t>1.  Özünütəhlil prosesi</a:t>
          </a:r>
          <a:endParaRPr lang="en-GB" sz="2100" b="1" kern="1200" dirty="0"/>
        </a:p>
      </dsp:txBody>
      <dsp:txXfrm rot="10800000">
        <a:off x="1583702" y="1515"/>
        <a:ext cx="5511883" cy="347037"/>
      </dsp:txXfrm>
    </dsp:sp>
    <dsp:sp modelId="{E2C3AF42-086F-4707-B275-814D19B2D526}">
      <dsp:nvSpPr>
        <dsp:cNvPr id="0" name=""/>
        <dsp:cNvSpPr/>
      </dsp:nvSpPr>
      <dsp:spPr>
        <a:xfrm>
          <a:off x="1323424" y="1515"/>
          <a:ext cx="347037" cy="347037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C2BDE2-AA0B-4F7E-865F-13C50FD5E6DD}">
      <dsp:nvSpPr>
        <dsp:cNvPr id="0" name=""/>
        <dsp:cNvSpPr/>
      </dsp:nvSpPr>
      <dsp:spPr>
        <a:xfrm rot="10800000">
          <a:off x="1496943" y="452146"/>
          <a:ext cx="5598642" cy="34703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03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1" kern="1200" dirty="0"/>
            <a:t>2. Ərizə və özünütəhlil hesabatının təqdim edilməsi</a:t>
          </a:r>
          <a:endParaRPr lang="en-GB" sz="1600" b="1" kern="1200" dirty="0"/>
        </a:p>
      </dsp:txBody>
      <dsp:txXfrm rot="10800000">
        <a:off x="1583702" y="452146"/>
        <a:ext cx="5511883" cy="347037"/>
      </dsp:txXfrm>
    </dsp:sp>
    <dsp:sp modelId="{B49B4680-C1F8-45AB-BA11-97A54C8CEDAA}">
      <dsp:nvSpPr>
        <dsp:cNvPr id="0" name=""/>
        <dsp:cNvSpPr/>
      </dsp:nvSpPr>
      <dsp:spPr>
        <a:xfrm>
          <a:off x="1323424" y="452146"/>
          <a:ext cx="347037" cy="347037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1BFC32-9C7C-4C2E-945A-4FBA29E5398E}">
      <dsp:nvSpPr>
        <dsp:cNvPr id="0" name=""/>
        <dsp:cNvSpPr/>
      </dsp:nvSpPr>
      <dsp:spPr>
        <a:xfrm rot="10800000">
          <a:off x="1496943" y="902777"/>
          <a:ext cx="5598642" cy="347037"/>
        </a:xfrm>
        <a:prstGeom prst="homePlat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03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1" kern="1200" dirty="0"/>
            <a:t>3. Sənədlərin agentlik tərəfindən nəzərdən keçirilməsi</a:t>
          </a:r>
          <a:endParaRPr lang="en-GB" sz="1600" b="1" kern="1200" dirty="0"/>
        </a:p>
      </dsp:txBody>
      <dsp:txXfrm rot="10800000">
        <a:off x="1583702" y="902777"/>
        <a:ext cx="5511883" cy="347037"/>
      </dsp:txXfrm>
    </dsp:sp>
    <dsp:sp modelId="{2A6AECD8-6980-4D70-9E43-D6FA5B39248C}">
      <dsp:nvSpPr>
        <dsp:cNvPr id="0" name=""/>
        <dsp:cNvSpPr/>
      </dsp:nvSpPr>
      <dsp:spPr>
        <a:xfrm>
          <a:off x="1323424" y="902777"/>
          <a:ext cx="347037" cy="347037"/>
        </a:xfrm>
        <a:prstGeom prst="ellipse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1606FB-65B9-4E8B-BBAA-D5080D314816}">
      <dsp:nvSpPr>
        <dsp:cNvPr id="0" name=""/>
        <dsp:cNvSpPr/>
      </dsp:nvSpPr>
      <dsp:spPr>
        <a:xfrm rot="10800000">
          <a:off x="1496943" y="1353407"/>
          <a:ext cx="5598642" cy="34703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03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b="1" kern="1200" dirty="0"/>
            <a:t>4. Ekspert qrupunun təşkili</a:t>
          </a:r>
          <a:endParaRPr lang="en-GB" sz="1600" b="1" kern="1200" dirty="0"/>
        </a:p>
      </dsp:txBody>
      <dsp:txXfrm rot="10800000">
        <a:off x="1583702" y="1353407"/>
        <a:ext cx="5511883" cy="347037"/>
      </dsp:txXfrm>
    </dsp:sp>
    <dsp:sp modelId="{F3A1AAA4-42E2-4275-80EC-A39514B3ACCC}">
      <dsp:nvSpPr>
        <dsp:cNvPr id="0" name=""/>
        <dsp:cNvSpPr/>
      </dsp:nvSpPr>
      <dsp:spPr>
        <a:xfrm>
          <a:off x="1323424" y="1353407"/>
          <a:ext cx="347037" cy="347037"/>
        </a:xfrm>
        <a:prstGeom prst="ellipse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C19A98-FBB8-4495-A90A-5F55D1A288CE}">
      <dsp:nvSpPr>
        <dsp:cNvPr id="0" name=""/>
        <dsp:cNvSpPr/>
      </dsp:nvSpPr>
      <dsp:spPr>
        <a:xfrm rot="10800000">
          <a:off x="1496943" y="1804038"/>
          <a:ext cx="5598642" cy="347037"/>
        </a:xfrm>
        <a:prstGeom prst="homePlate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03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5. </a:t>
          </a:r>
          <a:r>
            <a:rPr lang="az-Latn-AZ" sz="1600" b="1" kern="1200" dirty="0"/>
            <a:t>Sahə səfərindən öncə  eksperlətin birgə işi</a:t>
          </a:r>
          <a:endParaRPr lang="en-US" sz="1600" b="1" kern="1200" dirty="0"/>
        </a:p>
      </dsp:txBody>
      <dsp:txXfrm rot="10800000">
        <a:off x="1583702" y="1804038"/>
        <a:ext cx="5511883" cy="347037"/>
      </dsp:txXfrm>
    </dsp:sp>
    <dsp:sp modelId="{2352210E-3A7E-4133-AA65-1002D88397AB}">
      <dsp:nvSpPr>
        <dsp:cNvPr id="0" name=""/>
        <dsp:cNvSpPr/>
      </dsp:nvSpPr>
      <dsp:spPr>
        <a:xfrm>
          <a:off x="1323424" y="1804038"/>
          <a:ext cx="347037" cy="347037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64DE1E-878E-4237-9D16-F97519873024}">
      <dsp:nvSpPr>
        <dsp:cNvPr id="0" name=""/>
        <dsp:cNvSpPr/>
      </dsp:nvSpPr>
      <dsp:spPr>
        <a:xfrm rot="10800000">
          <a:off x="1496943" y="2254669"/>
          <a:ext cx="5598642" cy="34703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03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/>
            <a:t>6</a:t>
          </a:r>
          <a:r>
            <a:rPr lang="lv-LV" sz="1600" b="1" kern="1200" dirty="0"/>
            <a:t>. Ekspert qrupunun səfəri</a:t>
          </a:r>
          <a:endParaRPr lang="en-GB" sz="1600" b="1" kern="1200" dirty="0"/>
        </a:p>
      </dsp:txBody>
      <dsp:txXfrm rot="10800000">
        <a:off x="1583702" y="2254669"/>
        <a:ext cx="5511883" cy="347037"/>
      </dsp:txXfrm>
    </dsp:sp>
    <dsp:sp modelId="{AEDD7280-2F10-424F-A634-013CCED39359}">
      <dsp:nvSpPr>
        <dsp:cNvPr id="0" name=""/>
        <dsp:cNvSpPr/>
      </dsp:nvSpPr>
      <dsp:spPr>
        <a:xfrm>
          <a:off x="1323424" y="2254669"/>
          <a:ext cx="347037" cy="347037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1EEBF-A80F-43B3-BF2B-D29B6A83F674}">
      <dsp:nvSpPr>
        <dsp:cNvPr id="0" name=""/>
        <dsp:cNvSpPr/>
      </dsp:nvSpPr>
      <dsp:spPr>
        <a:xfrm rot="10800000">
          <a:off x="1496943" y="2705300"/>
          <a:ext cx="5598642" cy="347037"/>
        </a:xfrm>
        <a:prstGeom prst="homePlate">
          <a:avLst/>
        </a:prstGeom>
        <a:solidFill>
          <a:schemeClr val="accent6"/>
        </a:soli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03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/>
            <a:t>7</a:t>
          </a:r>
          <a:r>
            <a:rPr lang="lv-LV" sz="1600" b="1" kern="1200" dirty="0"/>
            <a:t>. Ekspert qrupunun müştərək hesabatı</a:t>
          </a:r>
          <a:endParaRPr lang="en-GB" sz="1600" b="1" kern="1200" dirty="0"/>
        </a:p>
      </dsp:txBody>
      <dsp:txXfrm rot="10800000">
        <a:off x="1583702" y="2705300"/>
        <a:ext cx="5511883" cy="347037"/>
      </dsp:txXfrm>
    </dsp:sp>
    <dsp:sp modelId="{2F286D19-741E-4ACF-9482-1573B0E78099}">
      <dsp:nvSpPr>
        <dsp:cNvPr id="0" name=""/>
        <dsp:cNvSpPr/>
      </dsp:nvSpPr>
      <dsp:spPr>
        <a:xfrm>
          <a:off x="1323424" y="2705300"/>
          <a:ext cx="347037" cy="347037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BCC035-F70D-4DE0-9DD7-563C5D8C9486}">
      <dsp:nvSpPr>
        <dsp:cNvPr id="0" name=""/>
        <dsp:cNvSpPr/>
      </dsp:nvSpPr>
      <dsp:spPr>
        <a:xfrm rot="10800000">
          <a:off x="1496943" y="3155931"/>
          <a:ext cx="5598642" cy="34703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03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/>
            <a:t>8</a:t>
          </a:r>
          <a:r>
            <a:rPr lang="lv-LV" sz="1600" b="1" kern="1200" dirty="0"/>
            <a:t>. Faktoloji xətalara dair ATM-in şərhi</a:t>
          </a:r>
          <a:endParaRPr lang="en-GB" sz="1600" b="1" kern="1200" dirty="0"/>
        </a:p>
      </dsp:txBody>
      <dsp:txXfrm rot="10800000">
        <a:off x="1583702" y="3155931"/>
        <a:ext cx="5511883" cy="347037"/>
      </dsp:txXfrm>
    </dsp:sp>
    <dsp:sp modelId="{944904E4-FCBB-4CFA-8B36-17745C31506B}">
      <dsp:nvSpPr>
        <dsp:cNvPr id="0" name=""/>
        <dsp:cNvSpPr/>
      </dsp:nvSpPr>
      <dsp:spPr>
        <a:xfrm>
          <a:off x="1323424" y="3155931"/>
          <a:ext cx="347037" cy="347037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0ADDF9-40C9-424F-84CE-34697BF7B79B}">
      <dsp:nvSpPr>
        <dsp:cNvPr id="0" name=""/>
        <dsp:cNvSpPr/>
      </dsp:nvSpPr>
      <dsp:spPr>
        <a:xfrm rot="10800000">
          <a:off x="1496943" y="3606562"/>
          <a:ext cx="5598642" cy="34703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03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/>
            <a:t>9</a:t>
          </a:r>
          <a:r>
            <a:rPr lang="lv-LV" sz="1600" b="1" kern="1200" dirty="0"/>
            <a:t>. Komitə tərəfindən qərar (ATM-in iştirakı ilə)</a:t>
          </a:r>
          <a:endParaRPr lang="en-GB" sz="1600" b="1" kern="1200" dirty="0"/>
        </a:p>
      </dsp:txBody>
      <dsp:txXfrm rot="10800000">
        <a:off x="1583702" y="3606562"/>
        <a:ext cx="5511883" cy="347037"/>
      </dsp:txXfrm>
    </dsp:sp>
    <dsp:sp modelId="{8AA75899-D180-4BFA-A15A-6002127271AF}">
      <dsp:nvSpPr>
        <dsp:cNvPr id="0" name=""/>
        <dsp:cNvSpPr/>
      </dsp:nvSpPr>
      <dsp:spPr>
        <a:xfrm>
          <a:off x="1323424" y="3606562"/>
          <a:ext cx="347037" cy="347037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DF46F-7803-458F-B0DF-73A23D416FF2}">
      <dsp:nvSpPr>
        <dsp:cNvPr id="0" name=""/>
        <dsp:cNvSpPr/>
      </dsp:nvSpPr>
      <dsp:spPr>
        <a:xfrm rot="10800000">
          <a:off x="1496943" y="4057193"/>
          <a:ext cx="5598642" cy="347037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034" tIns="60960" rIns="113792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/>
            <a:t>10. </a:t>
          </a:r>
          <a:r>
            <a:rPr lang="lv-LV" sz="1600" b="1" kern="1200" dirty="0"/>
            <a:t>Sonrakı tədbirlər</a:t>
          </a:r>
          <a:endParaRPr lang="en-GB" sz="1600" b="1" kern="1200" dirty="0"/>
        </a:p>
      </dsp:txBody>
      <dsp:txXfrm rot="10800000">
        <a:off x="1583702" y="4057193"/>
        <a:ext cx="5511883" cy="347037"/>
      </dsp:txXfrm>
    </dsp:sp>
    <dsp:sp modelId="{322B3B9E-3D8B-44E3-8517-85D78CF9EE8E}">
      <dsp:nvSpPr>
        <dsp:cNvPr id="0" name=""/>
        <dsp:cNvSpPr/>
      </dsp:nvSpPr>
      <dsp:spPr>
        <a:xfrm>
          <a:off x="1323424" y="4057193"/>
          <a:ext cx="347037" cy="347037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B75C14-8C83-441E-B825-2421D912F45B}">
      <dsp:nvSpPr>
        <dsp:cNvPr id="0" name=""/>
        <dsp:cNvSpPr/>
      </dsp:nvSpPr>
      <dsp:spPr>
        <a:xfrm>
          <a:off x="0" y="11699"/>
          <a:ext cx="7315200" cy="772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000" b="1" kern="1200" baseline="0" dirty="0" smtClean="0"/>
            <a:t>Struktur aşağıda qeyd olunanlar baxımından məsuliyyətləri nəzərdən keçirir</a:t>
          </a:r>
          <a:r>
            <a:rPr lang="fr-FR" sz="2000" b="1" kern="1200" baseline="0" dirty="0" smtClean="0"/>
            <a:t>:</a:t>
          </a:r>
          <a:endParaRPr lang="fr-FR" sz="2000" kern="1200" dirty="0"/>
        </a:p>
      </dsp:txBody>
      <dsp:txXfrm>
        <a:off x="37696" y="49395"/>
        <a:ext cx="7239808" cy="696808"/>
      </dsp:txXfrm>
    </dsp:sp>
    <dsp:sp modelId="{9853B253-BBE5-4B2B-BB76-91AEE1F9AD94}">
      <dsp:nvSpPr>
        <dsp:cNvPr id="0" name=""/>
        <dsp:cNvSpPr/>
      </dsp:nvSpPr>
      <dsp:spPr>
        <a:xfrm>
          <a:off x="0" y="841500"/>
          <a:ext cx="7315200" cy="772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000" b="1" kern="1200" baseline="0" dirty="0" smtClean="0"/>
            <a:t>Hesabatlılıq</a:t>
          </a:r>
          <a:r>
            <a:rPr lang="fr-FR" sz="2000" b="1" kern="1200" baseline="0" dirty="0" smtClean="0"/>
            <a:t> (</a:t>
          </a:r>
          <a:r>
            <a:rPr lang="az-Latn-AZ" sz="2000" b="1" kern="1200" baseline="0" dirty="0" smtClean="0"/>
            <a:t>məlumat təmin etmə</a:t>
          </a:r>
          <a:r>
            <a:rPr lang="fr-FR" sz="2000" b="1" kern="1200" baseline="0" dirty="0" smtClean="0"/>
            <a:t>)</a:t>
          </a:r>
          <a:endParaRPr lang="fr-FR" sz="2000" kern="1200" dirty="0"/>
        </a:p>
      </dsp:txBody>
      <dsp:txXfrm>
        <a:off x="37696" y="879196"/>
        <a:ext cx="7239808" cy="696808"/>
      </dsp:txXfrm>
    </dsp:sp>
    <dsp:sp modelId="{0FE6C0C7-20FC-4084-9DB7-D08860E357CF}">
      <dsp:nvSpPr>
        <dsp:cNvPr id="0" name=""/>
        <dsp:cNvSpPr/>
      </dsp:nvSpPr>
      <dsp:spPr>
        <a:xfrm>
          <a:off x="0" y="1671300"/>
          <a:ext cx="7315200" cy="772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000" b="1" kern="1200" baseline="0" dirty="0" smtClean="0"/>
            <a:t>Keyfiyyət təminatı</a:t>
          </a:r>
          <a:r>
            <a:rPr lang="fr-FR" sz="2000" b="1" kern="1200" baseline="0" dirty="0" smtClean="0"/>
            <a:t> </a:t>
          </a:r>
          <a:endParaRPr lang="fr-FR" sz="2000" kern="1200" dirty="0"/>
        </a:p>
      </dsp:txBody>
      <dsp:txXfrm>
        <a:off x="37696" y="1708996"/>
        <a:ext cx="7239808" cy="696808"/>
      </dsp:txXfrm>
    </dsp:sp>
    <dsp:sp modelId="{994F43AE-E3DA-46A6-9FF7-7CAFA2581AC1}">
      <dsp:nvSpPr>
        <dsp:cNvPr id="0" name=""/>
        <dsp:cNvSpPr/>
      </dsp:nvSpPr>
      <dsp:spPr>
        <a:xfrm>
          <a:off x="0" y="2501099"/>
          <a:ext cx="7315200" cy="772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000" b="1" kern="1200" baseline="0" dirty="0" smtClean="0"/>
            <a:t>Maraqlı tərəflərin iştirakı</a:t>
          </a:r>
          <a:endParaRPr lang="fr-FR" sz="2000" kern="1200" dirty="0"/>
        </a:p>
      </dsp:txBody>
      <dsp:txXfrm>
        <a:off x="37696" y="2538795"/>
        <a:ext cx="7239808" cy="696808"/>
      </dsp:txXfrm>
    </dsp:sp>
    <dsp:sp modelId="{C81A6B4D-809B-46CD-AB7E-2C32D9247377}">
      <dsp:nvSpPr>
        <dsp:cNvPr id="0" name=""/>
        <dsp:cNvSpPr/>
      </dsp:nvSpPr>
      <dsp:spPr>
        <a:xfrm>
          <a:off x="0" y="3330900"/>
          <a:ext cx="7315200" cy="772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000" b="1" kern="1200" baseline="0" dirty="0" smtClean="0"/>
            <a:t>Tərəfdaşlıqlar</a:t>
          </a:r>
          <a:endParaRPr lang="fr-FR" sz="2000" kern="1200" dirty="0"/>
        </a:p>
      </dsp:txBody>
      <dsp:txXfrm>
        <a:off x="37696" y="3368596"/>
        <a:ext cx="7239808" cy="69680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75B91A-3D85-4745-BF03-4B5FF59B461C}">
      <dsp:nvSpPr>
        <dsp:cNvPr id="0" name=""/>
        <dsp:cNvSpPr/>
      </dsp:nvSpPr>
      <dsp:spPr>
        <a:xfrm>
          <a:off x="548639" y="0"/>
          <a:ext cx="6217920" cy="41148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D33A7B-176D-4B4E-B320-0A50F6F77D7D}">
      <dsp:nvSpPr>
        <dsp:cNvPr id="0" name=""/>
        <dsp:cNvSpPr/>
      </dsp:nvSpPr>
      <dsp:spPr>
        <a:xfrm>
          <a:off x="223" y="1234440"/>
          <a:ext cx="2315378" cy="1645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3200" kern="1200" dirty="0" smtClean="0"/>
            <a:t>aşkarlama</a:t>
          </a:r>
          <a:endParaRPr lang="fr-FR" sz="3200" kern="1200" dirty="0"/>
        </a:p>
      </dsp:txBody>
      <dsp:txXfrm>
        <a:off x="80570" y="1314787"/>
        <a:ext cx="2154684" cy="1485226"/>
      </dsp:txXfrm>
    </dsp:sp>
    <dsp:sp modelId="{387CB05C-4B8C-405F-95E6-F6A035E895AE}">
      <dsp:nvSpPr>
        <dsp:cNvPr id="0" name=""/>
        <dsp:cNvSpPr/>
      </dsp:nvSpPr>
      <dsp:spPr>
        <a:xfrm>
          <a:off x="2482218" y="1242834"/>
          <a:ext cx="2315378" cy="1645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3200" kern="1200" dirty="0" smtClean="0"/>
            <a:t>faktlar</a:t>
          </a:r>
          <a:r>
            <a:rPr lang="fr-FR" sz="3200" kern="1200" dirty="0" smtClean="0"/>
            <a:t> </a:t>
          </a:r>
          <a:endParaRPr lang="fr-FR" sz="3200" kern="1200" dirty="0"/>
        </a:p>
      </dsp:txBody>
      <dsp:txXfrm>
        <a:off x="2562565" y="1323181"/>
        <a:ext cx="2154684" cy="1485226"/>
      </dsp:txXfrm>
    </dsp:sp>
    <dsp:sp modelId="{6CF87556-5DEE-406E-B54A-C9AB24B25E5A}">
      <dsp:nvSpPr>
        <dsp:cNvPr id="0" name=""/>
        <dsp:cNvSpPr/>
      </dsp:nvSpPr>
      <dsp:spPr>
        <a:xfrm>
          <a:off x="4999598" y="1234440"/>
          <a:ext cx="2315378" cy="1645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3200" kern="1200" dirty="0" smtClean="0"/>
            <a:t>həllər</a:t>
          </a:r>
          <a:endParaRPr lang="fr-FR" sz="3200" kern="1200" dirty="0"/>
        </a:p>
      </dsp:txBody>
      <dsp:txXfrm>
        <a:off x="5079945" y="1314787"/>
        <a:ext cx="2154684" cy="148522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131B4-38D8-425C-BD23-2A565E3F8899}">
      <dsp:nvSpPr>
        <dsp:cNvPr id="0" name=""/>
        <dsp:cNvSpPr/>
      </dsp:nvSpPr>
      <dsp:spPr>
        <a:xfrm rot="5400000">
          <a:off x="-168652" y="167396"/>
          <a:ext cx="1077875" cy="754513"/>
        </a:xfrm>
        <a:prstGeom prst="chevron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 dirty="0"/>
        </a:p>
      </dsp:txBody>
      <dsp:txXfrm rot="-5400000">
        <a:off x="-6970" y="382972"/>
        <a:ext cx="754513" cy="323362"/>
      </dsp:txXfrm>
    </dsp:sp>
    <dsp:sp modelId="{F3147D25-08BA-411E-8CBB-2CDCCB80CF26}">
      <dsp:nvSpPr>
        <dsp:cNvPr id="0" name=""/>
        <dsp:cNvSpPr/>
      </dsp:nvSpPr>
      <dsp:spPr>
        <a:xfrm rot="5400000">
          <a:off x="3149522" y="-2269741"/>
          <a:ext cx="700619" cy="525153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z-Latn-AZ" sz="2400" kern="1200" dirty="0" smtClean="0"/>
            <a:t>İlkin hesabat layihəsinin yazılması</a:t>
          </a:r>
          <a:endParaRPr lang="fr-FR" sz="2400" kern="1200" dirty="0"/>
        </a:p>
      </dsp:txBody>
      <dsp:txXfrm rot="-5400000">
        <a:off x="874066" y="39916"/>
        <a:ext cx="5217332" cy="632217"/>
      </dsp:txXfrm>
    </dsp:sp>
    <dsp:sp modelId="{24A6A14C-5811-4E6F-B51A-96046897DD2A}">
      <dsp:nvSpPr>
        <dsp:cNvPr id="0" name=""/>
        <dsp:cNvSpPr/>
      </dsp:nvSpPr>
      <dsp:spPr>
        <a:xfrm rot="5400000">
          <a:off x="-630300" y="1739736"/>
          <a:ext cx="2001173" cy="754513"/>
        </a:xfrm>
        <a:prstGeom prst="chevron">
          <a:avLst/>
        </a:prstGeom>
        <a:solidFill>
          <a:srgbClr val="FF0066"/>
        </a:solidFill>
        <a:ln w="2540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1500" kern="1200" dirty="0" smtClean="0"/>
            <a:t>Ümumi</a:t>
          </a:r>
          <a:r>
            <a:rPr lang="fr-FR" sz="1500" kern="1200" dirty="0" smtClean="0"/>
            <a:t>: </a:t>
          </a:r>
          <a:r>
            <a:rPr lang="fr-FR" sz="1500" kern="1200" dirty="0" smtClean="0"/>
            <a:t>1 </a:t>
          </a:r>
          <a:r>
            <a:rPr lang="az-Latn-AZ" sz="1500" kern="1200" dirty="0" smtClean="0"/>
            <a:t>ay</a:t>
          </a:r>
          <a:endParaRPr lang="fr-FR" sz="1500" kern="1200" dirty="0"/>
        </a:p>
      </dsp:txBody>
      <dsp:txXfrm rot="-5400000">
        <a:off x="-6971" y="1493664"/>
        <a:ext cx="754513" cy="1246660"/>
      </dsp:txXfrm>
    </dsp:sp>
    <dsp:sp modelId="{28011799-DB94-45F2-9346-DB08E39B094C}">
      <dsp:nvSpPr>
        <dsp:cNvPr id="0" name=""/>
        <dsp:cNvSpPr/>
      </dsp:nvSpPr>
      <dsp:spPr>
        <a:xfrm rot="5400000">
          <a:off x="3044365" y="-1337314"/>
          <a:ext cx="1970190" cy="65606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z-Latn-AZ" sz="2400" kern="1200" dirty="0" smtClean="0"/>
            <a:t>Daxili baxış</a:t>
          </a:r>
          <a:r>
            <a:rPr lang="fr-FR" sz="2400" kern="1200" dirty="0" smtClean="0"/>
            <a:t>:</a:t>
          </a:r>
          <a:endParaRPr lang="fr-FR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z-Latn-AZ" sz="2400" kern="1200" dirty="0" smtClean="0"/>
            <a:t>Digərlərinin yazdığı hissələrə dair fikrinizi/rəyinizi bildirin</a:t>
          </a:r>
          <a:endParaRPr lang="fr-FR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z-Latn-AZ" sz="2400" kern="1200" dirty="0" smtClean="0"/>
            <a:t>Hər ekspert hesabatın nəticəsinə töhfə verməlidir</a:t>
          </a:r>
          <a:endParaRPr lang="fr-FR" sz="24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900" kern="1200" dirty="0"/>
        </a:p>
      </dsp:txBody>
      <dsp:txXfrm rot="-5400000">
        <a:off x="749118" y="1054110"/>
        <a:ext cx="6464509" cy="1777836"/>
      </dsp:txXfrm>
    </dsp:sp>
    <dsp:sp modelId="{E5B08F7A-23C2-4EEF-AFC9-4EBE71A474E6}">
      <dsp:nvSpPr>
        <dsp:cNvPr id="0" name=""/>
        <dsp:cNvSpPr/>
      </dsp:nvSpPr>
      <dsp:spPr>
        <a:xfrm rot="5400000">
          <a:off x="-168652" y="3192890"/>
          <a:ext cx="1077875" cy="754513"/>
        </a:xfrm>
        <a:prstGeom prst="chevron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500" kern="1200" dirty="0"/>
        </a:p>
      </dsp:txBody>
      <dsp:txXfrm rot="-5400000">
        <a:off x="-6970" y="3408466"/>
        <a:ext cx="754513" cy="323362"/>
      </dsp:txXfrm>
    </dsp:sp>
    <dsp:sp modelId="{BE3CC996-25A4-450D-AACE-C2D09B2DF1E6}">
      <dsp:nvSpPr>
        <dsp:cNvPr id="0" name=""/>
        <dsp:cNvSpPr/>
      </dsp:nvSpPr>
      <dsp:spPr>
        <a:xfrm rot="5400000">
          <a:off x="3623624" y="172155"/>
          <a:ext cx="808521" cy="65885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z-Latn-AZ" sz="2400" kern="1200" dirty="0" smtClean="0"/>
            <a:t>İlkin hesabatın son layihəsinin yazılması</a:t>
          </a:r>
          <a:endParaRPr lang="fr-FR" sz="2400" kern="1200" dirty="0"/>
        </a:p>
      </dsp:txBody>
      <dsp:txXfrm rot="-5400000">
        <a:off x="733601" y="3101648"/>
        <a:ext cx="6549100" cy="72958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131B4-38D8-425C-BD23-2A565E3F8899}">
      <dsp:nvSpPr>
        <dsp:cNvPr id="0" name=""/>
        <dsp:cNvSpPr/>
      </dsp:nvSpPr>
      <dsp:spPr>
        <a:xfrm rot="5400000">
          <a:off x="-117134" y="160121"/>
          <a:ext cx="874013" cy="611809"/>
        </a:xfrm>
        <a:prstGeom prst="chevron">
          <a:avLst/>
        </a:prstGeom>
        <a:solidFill>
          <a:srgbClr val="FF0066"/>
        </a:solidFill>
        <a:ln w="2540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</dsp:txBody>
      <dsp:txXfrm rot="-5400000">
        <a:off x="13969" y="334924"/>
        <a:ext cx="611809" cy="262204"/>
      </dsp:txXfrm>
    </dsp:sp>
    <dsp:sp modelId="{F3147D25-08BA-411E-8CBB-2CDCCB80CF26}">
      <dsp:nvSpPr>
        <dsp:cNvPr id="0" name=""/>
        <dsp:cNvSpPr/>
      </dsp:nvSpPr>
      <dsp:spPr>
        <a:xfrm rot="5400000">
          <a:off x="3373545" y="-2728714"/>
          <a:ext cx="568108" cy="60915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z-Latn-AZ" sz="2400" kern="1200" dirty="0" smtClean="0"/>
            <a:t>İlkin hesabat ATM-ə göndərilir</a:t>
          </a:r>
          <a:endParaRPr lang="fr-FR" sz="2400" kern="1200" dirty="0"/>
        </a:p>
      </dsp:txBody>
      <dsp:txXfrm rot="-5400000">
        <a:off x="611809" y="60755"/>
        <a:ext cx="6063848" cy="512642"/>
      </dsp:txXfrm>
    </dsp:sp>
    <dsp:sp modelId="{24A6A14C-5811-4E6F-B51A-96046897DD2A}">
      <dsp:nvSpPr>
        <dsp:cNvPr id="0" name=""/>
        <dsp:cNvSpPr/>
      </dsp:nvSpPr>
      <dsp:spPr>
        <a:xfrm rot="5400000">
          <a:off x="-509374" y="1284207"/>
          <a:ext cx="1630558" cy="611809"/>
        </a:xfrm>
        <a:prstGeom prst="chevron">
          <a:avLst/>
        </a:prstGeom>
        <a:solidFill>
          <a:srgbClr val="B0CF41"/>
        </a:solidFill>
        <a:ln w="25400" cap="flat" cmpd="sng" algn="ctr">
          <a:solidFill>
            <a:srgbClr val="B0CF4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10 </a:t>
          </a:r>
          <a:r>
            <a:rPr lang="fr-FR" sz="1400" kern="1200" dirty="0" err="1" smtClean="0"/>
            <a:t>days</a:t>
          </a:r>
          <a:endParaRPr lang="fr-FR" sz="1400" kern="1200" dirty="0"/>
        </a:p>
      </dsp:txBody>
      <dsp:txXfrm rot="-5400000">
        <a:off x="0" y="1080738"/>
        <a:ext cx="611809" cy="1018749"/>
      </dsp:txXfrm>
    </dsp:sp>
    <dsp:sp modelId="{28011799-DB94-45F2-9346-DB08E39B094C}">
      <dsp:nvSpPr>
        <dsp:cNvPr id="0" name=""/>
        <dsp:cNvSpPr/>
      </dsp:nvSpPr>
      <dsp:spPr>
        <a:xfrm rot="5400000">
          <a:off x="3098539" y="-1900542"/>
          <a:ext cx="1729930" cy="67033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B0CF4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z-Latn-AZ" sz="2400" kern="1200" dirty="0" smtClean="0"/>
            <a:t> </a:t>
          </a: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z-Latn-AZ" sz="2400" kern="1200" dirty="0" smtClean="0"/>
            <a:t>ATM qeydlərini bildirir</a:t>
          </a:r>
          <a:r>
            <a:rPr lang="fr-FR" sz="2400" kern="1200" dirty="0" smtClean="0"/>
            <a:t>:</a:t>
          </a:r>
          <a:endParaRPr lang="fr-FR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z-Latn-AZ" sz="2400" kern="1200" dirty="0" smtClean="0"/>
            <a:t>Yalnız </a:t>
          </a:r>
          <a:r>
            <a:rPr lang="az-Latn-AZ" sz="2400" kern="1200" dirty="0" err="1" smtClean="0"/>
            <a:t>faktoloji</a:t>
          </a:r>
          <a:r>
            <a:rPr lang="az-Latn-AZ" sz="2400" kern="1200" dirty="0" smtClean="0"/>
            <a:t> xətalar düzəldilir</a:t>
          </a:r>
          <a:endParaRPr lang="fr-FR" sz="2400" kern="1200" dirty="0"/>
        </a:p>
        <a:p>
          <a:pPr marL="457200" lvl="2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z-Latn-AZ" sz="2400" kern="1200" dirty="0" err="1" smtClean="0"/>
            <a:t>Qiymətləndirmənin</a:t>
          </a:r>
          <a:r>
            <a:rPr lang="az-Latn-AZ" sz="2400" kern="1200" dirty="0" smtClean="0"/>
            <a:t> keyfiyyəti barədə şərh verməyin</a:t>
          </a: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24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900" kern="1200" dirty="0"/>
        </a:p>
      </dsp:txBody>
      <dsp:txXfrm rot="-5400000">
        <a:off x="611809" y="670636"/>
        <a:ext cx="6618942" cy="1561034"/>
      </dsp:txXfrm>
    </dsp:sp>
    <dsp:sp modelId="{5F9DD9CB-7162-43D3-B04B-7071B491828F}">
      <dsp:nvSpPr>
        <dsp:cNvPr id="0" name=""/>
        <dsp:cNvSpPr/>
      </dsp:nvSpPr>
      <dsp:spPr>
        <a:xfrm rot="5400000">
          <a:off x="-131101" y="2901955"/>
          <a:ext cx="874013" cy="611809"/>
        </a:xfrm>
        <a:prstGeom prst="chevron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</dsp:txBody>
      <dsp:txXfrm rot="-5400000">
        <a:off x="2" y="3076758"/>
        <a:ext cx="611809" cy="262204"/>
      </dsp:txXfrm>
    </dsp:sp>
    <dsp:sp modelId="{8E66A37D-4346-4E46-BE74-7840183DC167}">
      <dsp:nvSpPr>
        <dsp:cNvPr id="0" name=""/>
        <dsp:cNvSpPr/>
      </dsp:nvSpPr>
      <dsp:spPr>
        <a:xfrm rot="5400000">
          <a:off x="3448928" y="-296787"/>
          <a:ext cx="1029151" cy="67033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az-Latn-AZ" sz="2400" kern="1200" dirty="0" smtClean="0"/>
            <a:t> Yekun hesabatın yazılması</a:t>
          </a:r>
          <a:endParaRPr lang="fr-FR" sz="2400" kern="1200" dirty="0" smtClean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az-Latn-AZ" sz="2400" kern="1200" dirty="0" smtClean="0"/>
            <a:t> Akkreditasiya təklifinin </a:t>
          </a:r>
          <a:r>
            <a:rPr lang="az-Latn-AZ" sz="2400" kern="1200" dirty="0" err="1" smtClean="0"/>
            <a:t>hazırlanmasına</a:t>
          </a:r>
          <a:r>
            <a:rPr lang="az-Latn-AZ" sz="2400" kern="1200" dirty="0" smtClean="0"/>
            <a:t> töhfə vermək</a:t>
          </a:r>
          <a:endParaRPr lang="fr-FR" sz="2400" kern="1200" dirty="0" smtClean="0"/>
        </a:p>
      </dsp:txBody>
      <dsp:txXfrm rot="-5400000">
        <a:off x="611809" y="2590571"/>
        <a:ext cx="6653151" cy="928673"/>
      </dsp:txXfrm>
    </dsp:sp>
    <dsp:sp modelId="{E5B08F7A-23C2-4EEF-AFC9-4EBE71A474E6}">
      <dsp:nvSpPr>
        <dsp:cNvPr id="0" name=""/>
        <dsp:cNvSpPr/>
      </dsp:nvSpPr>
      <dsp:spPr>
        <a:xfrm rot="5400000">
          <a:off x="-131101" y="3908324"/>
          <a:ext cx="874013" cy="611809"/>
        </a:xfrm>
        <a:prstGeom prst="chevron">
          <a:avLst/>
        </a:prstGeom>
        <a:solidFill>
          <a:srgbClr val="FF0066"/>
        </a:solidFill>
        <a:ln w="2540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 dirty="0"/>
        </a:p>
      </dsp:txBody>
      <dsp:txXfrm rot="-5400000">
        <a:off x="2" y="4083127"/>
        <a:ext cx="611809" cy="262204"/>
      </dsp:txXfrm>
    </dsp:sp>
    <dsp:sp modelId="{BE3CC996-25A4-450D-AACE-C2D09B2DF1E6}">
      <dsp:nvSpPr>
        <dsp:cNvPr id="0" name=""/>
        <dsp:cNvSpPr/>
      </dsp:nvSpPr>
      <dsp:spPr>
        <a:xfrm rot="5400000">
          <a:off x="3447145" y="816203"/>
          <a:ext cx="1032719" cy="67033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66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z-Latn-AZ" sz="2400" kern="1200" dirty="0" smtClean="0"/>
            <a:t>Yekun hesabat ATM-ə göndərilir</a:t>
          </a:r>
          <a:endParaRPr lang="fr-FR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z-Latn-AZ" sz="2400" kern="1200" dirty="0" smtClean="0"/>
            <a:t>Hesabatın və şərhlərin </a:t>
          </a:r>
          <a:r>
            <a:rPr lang="az-Latn-AZ" sz="2400" kern="1200" dirty="0" err="1" smtClean="0"/>
            <a:t>veb</a:t>
          </a:r>
          <a:r>
            <a:rPr lang="az-Latn-AZ" sz="2400" kern="1200" dirty="0" smtClean="0"/>
            <a:t> səhifədə dərc olunması</a:t>
          </a:r>
          <a:endParaRPr lang="fr-FR" sz="2400" kern="1200" dirty="0"/>
        </a:p>
      </dsp:txBody>
      <dsp:txXfrm rot="-5400000">
        <a:off x="611810" y="3701952"/>
        <a:ext cx="6652977" cy="9318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015499-A1CB-4D01-BA9B-878BACE7614B}">
      <dsp:nvSpPr>
        <dsp:cNvPr id="0" name=""/>
        <dsp:cNvSpPr/>
      </dsp:nvSpPr>
      <dsp:spPr>
        <a:xfrm>
          <a:off x="548639" y="0"/>
          <a:ext cx="6217920" cy="41148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A5D98B-AD4C-4E2B-8C0C-DC1059CFA504}">
      <dsp:nvSpPr>
        <dsp:cNvPr id="0" name=""/>
        <dsp:cNvSpPr/>
      </dsp:nvSpPr>
      <dsp:spPr>
        <a:xfrm>
          <a:off x="4024" y="1234440"/>
          <a:ext cx="2340705" cy="1645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4100" kern="1200" dirty="0" smtClean="0"/>
            <a:t>ÖTH</a:t>
          </a:r>
          <a:endParaRPr lang="fr-FR" sz="4100" kern="1200" dirty="0"/>
        </a:p>
      </dsp:txBody>
      <dsp:txXfrm>
        <a:off x="84371" y="1314787"/>
        <a:ext cx="2180011" cy="1485226"/>
      </dsp:txXfrm>
    </dsp:sp>
    <dsp:sp modelId="{8B14202D-ADAD-429C-A507-6D1AB8B57243}">
      <dsp:nvSpPr>
        <dsp:cNvPr id="0" name=""/>
        <dsp:cNvSpPr/>
      </dsp:nvSpPr>
      <dsp:spPr>
        <a:xfrm>
          <a:off x="2487247" y="1234440"/>
          <a:ext cx="2340705" cy="1645920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4100" kern="1200" dirty="0" smtClean="0"/>
            <a:t>Səfər</a:t>
          </a:r>
          <a:endParaRPr lang="fr-FR" sz="4100" kern="1200" dirty="0"/>
        </a:p>
      </dsp:txBody>
      <dsp:txXfrm>
        <a:off x="2567594" y="1314787"/>
        <a:ext cx="2180011" cy="1485226"/>
      </dsp:txXfrm>
    </dsp:sp>
    <dsp:sp modelId="{03CFE875-A77E-4668-881E-66AC6AF26B51}">
      <dsp:nvSpPr>
        <dsp:cNvPr id="0" name=""/>
        <dsp:cNvSpPr/>
      </dsp:nvSpPr>
      <dsp:spPr>
        <a:xfrm>
          <a:off x="4970470" y="1234440"/>
          <a:ext cx="2340705" cy="1645920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4100" kern="1200" dirty="0" smtClean="0"/>
            <a:t>Xarici hesabat</a:t>
          </a:r>
          <a:endParaRPr lang="fr-FR" sz="4100" kern="1200" dirty="0"/>
        </a:p>
      </dsp:txBody>
      <dsp:txXfrm>
        <a:off x="5050817" y="1314787"/>
        <a:ext cx="2180011" cy="14852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52F3D1-BFB3-4857-8777-56210F62FBD7}">
      <dsp:nvSpPr>
        <dsp:cNvPr id="0" name=""/>
        <dsp:cNvSpPr/>
      </dsp:nvSpPr>
      <dsp:spPr>
        <a:xfrm>
          <a:off x="2942365" y="0"/>
          <a:ext cx="1980563" cy="198086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</dsp:sp>
    <dsp:sp modelId="{E8B6376A-4700-49A5-8320-241F114050AF}">
      <dsp:nvSpPr>
        <dsp:cNvPr id="0" name=""/>
        <dsp:cNvSpPr/>
      </dsp:nvSpPr>
      <dsp:spPr>
        <a:xfrm>
          <a:off x="3380135" y="715152"/>
          <a:ext cx="1100560" cy="550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300" kern="1200" dirty="0" smtClean="0"/>
            <a:t>ÖTH</a:t>
          </a:r>
          <a:endParaRPr lang="fr-FR" sz="2300" kern="1200" dirty="0"/>
        </a:p>
      </dsp:txBody>
      <dsp:txXfrm>
        <a:off x="3380135" y="715152"/>
        <a:ext cx="1100560" cy="550148"/>
      </dsp:txXfrm>
    </dsp:sp>
    <dsp:sp modelId="{675E5D5D-BC0A-4C49-B0AE-E05292000B39}">
      <dsp:nvSpPr>
        <dsp:cNvPr id="0" name=""/>
        <dsp:cNvSpPr/>
      </dsp:nvSpPr>
      <dsp:spPr>
        <a:xfrm>
          <a:off x="2392271" y="1138153"/>
          <a:ext cx="1980563" cy="198086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96426E6-9B35-468E-9A37-1E46EE050302}">
      <dsp:nvSpPr>
        <dsp:cNvPr id="0" name=""/>
        <dsp:cNvSpPr/>
      </dsp:nvSpPr>
      <dsp:spPr>
        <a:xfrm>
          <a:off x="2832272" y="1859889"/>
          <a:ext cx="1100560" cy="550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300" kern="1200" dirty="0" smtClean="0"/>
            <a:t>Səfər</a:t>
          </a:r>
          <a:endParaRPr lang="fr-FR" sz="2300" kern="1200" dirty="0"/>
        </a:p>
      </dsp:txBody>
      <dsp:txXfrm>
        <a:off x="2832272" y="1859889"/>
        <a:ext cx="1100560" cy="550148"/>
      </dsp:txXfrm>
    </dsp:sp>
    <dsp:sp modelId="{43480F2F-5A60-4DAC-8118-92724279C043}">
      <dsp:nvSpPr>
        <dsp:cNvPr id="0" name=""/>
        <dsp:cNvSpPr/>
      </dsp:nvSpPr>
      <dsp:spPr>
        <a:xfrm>
          <a:off x="3083329" y="2412507"/>
          <a:ext cx="1701610" cy="170229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</dsp:sp>
    <dsp:sp modelId="{293E857E-EF86-4F07-96BD-0907C5EA3088}">
      <dsp:nvSpPr>
        <dsp:cNvPr id="0" name=""/>
        <dsp:cNvSpPr/>
      </dsp:nvSpPr>
      <dsp:spPr>
        <a:xfrm>
          <a:off x="3382738" y="3006272"/>
          <a:ext cx="1100560" cy="550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300" kern="1200" dirty="0" smtClean="0"/>
            <a:t>hesabat</a:t>
          </a:r>
          <a:endParaRPr lang="fr-FR" sz="2300" kern="1200" dirty="0"/>
        </a:p>
      </dsp:txBody>
      <dsp:txXfrm>
        <a:off x="3382738" y="3006272"/>
        <a:ext cx="1100560" cy="5501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3A65A-97FF-40BF-B16C-519642F79995}">
      <dsp:nvSpPr>
        <dsp:cNvPr id="0" name=""/>
        <dsp:cNvSpPr/>
      </dsp:nvSpPr>
      <dsp:spPr>
        <a:xfrm>
          <a:off x="576042" y="0"/>
          <a:ext cx="6583680" cy="41148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</dsp:sp>
    <dsp:sp modelId="{AB6357A2-8916-4413-94B3-5F4E106F9C61}">
      <dsp:nvSpPr>
        <dsp:cNvPr id="0" name=""/>
        <dsp:cNvSpPr/>
      </dsp:nvSpPr>
      <dsp:spPr>
        <a:xfrm>
          <a:off x="1201887" y="2840034"/>
          <a:ext cx="171175" cy="171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42A01A-E70C-4A38-BAC8-5BBFE8CF3DE8}">
      <dsp:nvSpPr>
        <dsp:cNvPr id="0" name=""/>
        <dsp:cNvSpPr/>
      </dsp:nvSpPr>
      <dsp:spPr>
        <a:xfrm>
          <a:off x="1287475" y="3223999"/>
          <a:ext cx="1533997" cy="592424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90702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N-x </a:t>
          </a:r>
          <a:r>
            <a:rPr lang="az-Latn-AZ" sz="2400" kern="1200" dirty="0" smtClean="0"/>
            <a:t>illər</a:t>
          </a:r>
          <a:endParaRPr lang="fr-FR" sz="2400" kern="1200" dirty="0"/>
        </a:p>
      </dsp:txBody>
      <dsp:txXfrm>
        <a:off x="1287475" y="3223999"/>
        <a:ext cx="1533997" cy="592424"/>
      </dsp:txXfrm>
    </dsp:sp>
    <dsp:sp modelId="{05C021FB-930E-436A-A372-DD89B5FBE617}">
      <dsp:nvSpPr>
        <dsp:cNvPr id="0" name=""/>
        <dsp:cNvSpPr/>
      </dsp:nvSpPr>
      <dsp:spPr>
        <a:xfrm>
          <a:off x="2712841" y="1721632"/>
          <a:ext cx="309432" cy="3094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328CCD-1B98-47E2-8E50-E4547BFE07D1}">
      <dsp:nvSpPr>
        <dsp:cNvPr id="0" name=""/>
        <dsp:cNvSpPr/>
      </dsp:nvSpPr>
      <dsp:spPr>
        <a:xfrm>
          <a:off x="2808305" y="2232240"/>
          <a:ext cx="1580083" cy="633615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63962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2400" kern="1200" dirty="0" smtClean="0"/>
            <a:t>Bu gün</a:t>
          </a:r>
          <a:endParaRPr lang="fr-FR" sz="2400" kern="1200" dirty="0"/>
        </a:p>
      </dsp:txBody>
      <dsp:txXfrm>
        <a:off x="2808305" y="2232240"/>
        <a:ext cx="1580083" cy="633615"/>
      </dsp:txXfrm>
    </dsp:sp>
    <dsp:sp modelId="{BA901A6F-AF32-450F-9933-28E3B1F69FB2}">
      <dsp:nvSpPr>
        <dsp:cNvPr id="0" name=""/>
        <dsp:cNvSpPr/>
      </dsp:nvSpPr>
      <dsp:spPr>
        <a:xfrm>
          <a:off x="4529937" y="1041044"/>
          <a:ext cx="427939" cy="4279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60E43A-FFBC-4B17-84CE-7F18F2325C11}">
      <dsp:nvSpPr>
        <dsp:cNvPr id="0" name=""/>
        <dsp:cNvSpPr/>
      </dsp:nvSpPr>
      <dsp:spPr>
        <a:xfrm>
          <a:off x="4680522" y="1769446"/>
          <a:ext cx="1724107" cy="534808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226756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/>
            <a:t>N+x</a:t>
          </a:r>
          <a:r>
            <a:rPr lang="fr-FR" sz="2400" kern="1200" dirty="0" smtClean="0"/>
            <a:t> </a:t>
          </a:r>
          <a:r>
            <a:rPr lang="az-Latn-AZ" sz="2400" kern="1200" dirty="0" smtClean="0"/>
            <a:t>illər</a:t>
          </a:r>
          <a:endParaRPr lang="fr-FR" sz="2400" kern="1200" dirty="0"/>
        </a:p>
      </dsp:txBody>
      <dsp:txXfrm>
        <a:off x="4680522" y="1769446"/>
        <a:ext cx="1724107" cy="5348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1A3A8-6385-45E3-B8F9-6425559B65B3}">
      <dsp:nvSpPr>
        <dsp:cNvPr id="0" name=""/>
        <dsp:cNvSpPr/>
      </dsp:nvSpPr>
      <dsp:spPr>
        <a:xfrm>
          <a:off x="0" y="408599"/>
          <a:ext cx="7315200" cy="1591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4000" b="1" kern="1200" baseline="0" dirty="0" smtClean="0"/>
            <a:t>Daxili</a:t>
          </a:r>
          <a:r>
            <a:rPr lang="fr-FR" sz="4000" b="1" kern="1200" baseline="0" dirty="0" smtClean="0"/>
            <a:t> </a:t>
          </a:r>
          <a:r>
            <a:rPr lang="fr-FR" sz="4000" b="1" kern="1200" baseline="0" dirty="0" smtClean="0"/>
            <a:t>&amp; </a:t>
          </a:r>
          <a:r>
            <a:rPr lang="az-Latn-AZ" sz="4000" b="1" kern="1200" baseline="0" dirty="0" smtClean="0"/>
            <a:t>xarici uyğunluq</a:t>
          </a:r>
          <a:r>
            <a:rPr lang="fr-FR" sz="4000" b="1" kern="1200" baseline="0" dirty="0" smtClean="0"/>
            <a:t> </a:t>
          </a:r>
          <a:endParaRPr lang="fr-FR" sz="4000" kern="1200" dirty="0" smtClean="0"/>
        </a:p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000" kern="1200" dirty="0"/>
        </a:p>
      </dsp:txBody>
      <dsp:txXfrm>
        <a:off x="77676" y="486275"/>
        <a:ext cx="7159848" cy="1435848"/>
      </dsp:txXfrm>
    </dsp:sp>
    <dsp:sp modelId="{C2CFCC9C-AF79-46F2-BB91-D415CF24061E}">
      <dsp:nvSpPr>
        <dsp:cNvPr id="0" name=""/>
        <dsp:cNvSpPr/>
      </dsp:nvSpPr>
      <dsp:spPr>
        <a:xfrm>
          <a:off x="0" y="2115000"/>
          <a:ext cx="7315200" cy="1591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4000" b="1" kern="1200" baseline="0" dirty="0" smtClean="0"/>
            <a:t>Kontekstə/mühitə uyğunluq</a:t>
          </a:r>
          <a:endParaRPr lang="fr-FR" sz="4000" kern="1200" dirty="0" smtClean="0"/>
        </a:p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000" kern="1200" dirty="0"/>
        </a:p>
      </dsp:txBody>
      <dsp:txXfrm>
        <a:off x="77676" y="2192676"/>
        <a:ext cx="7159848" cy="14358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71A3A8-6385-45E3-B8F9-6425559B65B3}">
      <dsp:nvSpPr>
        <dsp:cNvPr id="0" name=""/>
        <dsp:cNvSpPr/>
      </dsp:nvSpPr>
      <dsp:spPr>
        <a:xfrm>
          <a:off x="0" y="532259"/>
          <a:ext cx="7315200" cy="14718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3700" b="1" kern="1200" baseline="0" dirty="0" smtClean="0"/>
            <a:t>Məzmun uyğundur</a:t>
          </a:r>
          <a:endParaRPr lang="fr-FR" sz="3700" kern="1200" dirty="0" smtClean="0"/>
        </a:p>
        <a:p>
          <a:pPr lvl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700" kern="1200" dirty="0"/>
        </a:p>
      </dsp:txBody>
      <dsp:txXfrm>
        <a:off x="71850" y="604109"/>
        <a:ext cx="7171500" cy="1328160"/>
      </dsp:txXfrm>
    </dsp:sp>
    <dsp:sp modelId="{C2CFCC9C-AF79-46F2-BB91-D415CF24061E}">
      <dsp:nvSpPr>
        <dsp:cNvPr id="0" name=""/>
        <dsp:cNvSpPr/>
      </dsp:nvSpPr>
      <dsp:spPr>
        <a:xfrm>
          <a:off x="0" y="2110680"/>
          <a:ext cx="7315200" cy="14718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3700" b="1" kern="1200" baseline="0" dirty="0" err="1" smtClean="0"/>
            <a:t>Uyğunlaşdırılıb</a:t>
          </a:r>
          <a:r>
            <a:rPr lang="az-Latn-AZ" sz="3700" b="1" kern="1200" baseline="0" dirty="0" smtClean="0"/>
            <a:t> və </a:t>
          </a:r>
          <a:r>
            <a:rPr lang="az-Latn-AZ" sz="3700" b="1" kern="1200" baseline="0" dirty="0" err="1" smtClean="0"/>
            <a:t>innovativdir</a:t>
          </a:r>
          <a:endParaRPr lang="fr-FR" sz="3700" kern="1200" dirty="0" smtClean="0"/>
        </a:p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700" kern="1200" dirty="0"/>
        </a:p>
      </dsp:txBody>
      <dsp:txXfrm>
        <a:off x="71850" y="2182530"/>
        <a:ext cx="7171500" cy="13281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9BC297-DB16-4D84-948B-69F27CD982D5}">
      <dsp:nvSpPr>
        <dsp:cNvPr id="0" name=""/>
        <dsp:cNvSpPr/>
      </dsp:nvSpPr>
      <dsp:spPr>
        <a:xfrm>
          <a:off x="0" y="720"/>
          <a:ext cx="7315200" cy="811601"/>
        </a:xfrm>
        <a:prstGeom prst="roundRect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3600" b="0" kern="1200" dirty="0" smtClean="0"/>
            <a:t>Müvafiq </a:t>
          </a:r>
          <a:r>
            <a:rPr lang="az-Latn-AZ" sz="3600" b="0" kern="1200" dirty="0" err="1" smtClean="0"/>
            <a:t>kvalifikasiyalar</a:t>
          </a:r>
          <a:r>
            <a:rPr lang="az-Latn-AZ" sz="3600" b="0" kern="1200" dirty="0" smtClean="0"/>
            <a:t> malik</a:t>
          </a:r>
          <a:endParaRPr lang="fr-FR" sz="3600" b="0" kern="1200" dirty="0" smtClean="0"/>
        </a:p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200" kern="1200" dirty="0"/>
        </a:p>
      </dsp:txBody>
      <dsp:txXfrm>
        <a:off x="39619" y="40339"/>
        <a:ext cx="7235962" cy="732363"/>
      </dsp:txXfrm>
    </dsp:sp>
    <dsp:sp modelId="{7243C654-582C-4D6A-8B01-8EC4A62725A1}">
      <dsp:nvSpPr>
        <dsp:cNvPr id="0" name=""/>
        <dsp:cNvSpPr/>
      </dsp:nvSpPr>
      <dsp:spPr>
        <a:xfrm>
          <a:off x="0" y="816516"/>
          <a:ext cx="7315200" cy="811601"/>
        </a:xfrm>
        <a:prstGeom prst="roundRect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3600" b="0" kern="1200" baseline="0" dirty="0" smtClean="0"/>
            <a:t>Adekvat </a:t>
          </a:r>
          <a:endParaRPr lang="fr-FR" sz="3600" b="0" kern="1200" dirty="0" smtClean="0"/>
        </a:p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200" kern="1200" dirty="0"/>
        </a:p>
      </dsp:txBody>
      <dsp:txXfrm>
        <a:off x="39619" y="856135"/>
        <a:ext cx="7235962" cy="732363"/>
      </dsp:txXfrm>
    </dsp:sp>
    <dsp:sp modelId="{298C676F-9C67-40A4-8C61-C622CAD6E516}">
      <dsp:nvSpPr>
        <dsp:cNvPr id="0" name=""/>
        <dsp:cNvSpPr/>
      </dsp:nvSpPr>
      <dsp:spPr>
        <a:xfrm>
          <a:off x="0" y="1651599"/>
          <a:ext cx="7315200" cy="811601"/>
        </a:xfrm>
        <a:prstGeom prst="roundRect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3600" b="0" kern="1200" baseline="0" dirty="0" smtClean="0"/>
            <a:t>Sabit </a:t>
          </a:r>
          <a:endParaRPr lang="fr-FR" sz="3600" b="0" kern="1200" baseline="0" dirty="0" smtClean="0"/>
        </a:p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 dirty="0"/>
        </a:p>
      </dsp:txBody>
      <dsp:txXfrm>
        <a:off x="39619" y="1691218"/>
        <a:ext cx="7235962" cy="732363"/>
      </dsp:txXfrm>
    </dsp:sp>
    <dsp:sp modelId="{AB95FF51-ACA6-4E2B-8D5D-5A9010AF494C}">
      <dsp:nvSpPr>
        <dsp:cNvPr id="0" name=""/>
        <dsp:cNvSpPr/>
      </dsp:nvSpPr>
      <dsp:spPr>
        <a:xfrm>
          <a:off x="0" y="2477038"/>
          <a:ext cx="7315200" cy="811601"/>
        </a:xfrm>
        <a:prstGeom prst="roundRect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z-Latn-AZ" sz="3600" b="0" kern="1200" baseline="0" dirty="0" smtClean="0"/>
            <a:t>Tədqiqat </a:t>
          </a:r>
          <a:r>
            <a:rPr lang="az-Latn-AZ" sz="3600" b="0" kern="1200" baseline="0" dirty="0" err="1" smtClean="0"/>
            <a:t>yönümlü</a:t>
          </a:r>
          <a:endParaRPr lang="fr-FR" sz="3600" b="0" kern="1200" baseline="0" dirty="0" smtClean="0"/>
        </a:p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200" b="1" kern="1200" baseline="0" dirty="0"/>
        </a:p>
      </dsp:txBody>
      <dsp:txXfrm>
        <a:off x="39619" y="2516657"/>
        <a:ext cx="7235962" cy="732363"/>
      </dsp:txXfrm>
    </dsp:sp>
    <dsp:sp modelId="{FEA32A10-3227-4ECD-BF7D-97D3A4EDD6F9}">
      <dsp:nvSpPr>
        <dsp:cNvPr id="0" name=""/>
        <dsp:cNvSpPr/>
      </dsp:nvSpPr>
      <dsp:spPr>
        <a:xfrm>
          <a:off x="0" y="3302477"/>
          <a:ext cx="7315200" cy="811601"/>
        </a:xfrm>
        <a:prstGeom prst="roundRect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3600" kern="1200" dirty="0" smtClean="0"/>
            <a:t>Ədalətlə işə götürülmüş</a:t>
          </a:r>
          <a:endParaRPr lang="fr-FR" sz="3600" kern="1200" dirty="0"/>
        </a:p>
      </dsp:txBody>
      <dsp:txXfrm>
        <a:off x="39619" y="3342096"/>
        <a:ext cx="7235962" cy="73236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5B150-F440-43DA-A17D-272CEB79666D}">
      <dsp:nvSpPr>
        <dsp:cNvPr id="0" name=""/>
        <dsp:cNvSpPr/>
      </dsp:nvSpPr>
      <dsp:spPr>
        <a:xfrm>
          <a:off x="0" y="44685"/>
          <a:ext cx="7315200" cy="19392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l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5100" b="1" kern="1200" baseline="0" dirty="0" smtClean="0"/>
            <a:t>Ehtiyaclara uyğundur</a:t>
          </a:r>
          <a:endParaRPr lang="fr-FR" sz="5100" kern="1200" dirty="0"/>
        </a:p>
      </dsp:txBody>
      <dsp:txXfrm>
        <a:off x="94668" y="139353"/>
        <a:ext cx="7125864" cy="1749939"/>
      </dsp:txXfrm>
    </dsp:sp>
    <dsp:sp modelId="{D0301A93-8E19-45EC-A681-485418097B0C}">
      <dsp:nvSpPr>
        <dsp:cNvPr id="0" name=""/>
        <dsp:cNvSpPr/>
      </dsp:nvSpPr>
      <dsp:spPr>
        <a:xfrm>
          <a:off x="0" y="2130840"/>
          <a:ext cx="7315200" cy="19392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l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5100" b="1" kern="1200" baseline="0" dirty="0" smtClean="0"/>
            <a:t>Kifayət qədər maliyyələşmə</a:t>
          </a:r>
          <a:endParaRPr lang="fr-FR" sz="5100" kern="1200" dirty="0"/>
        </a:p>
      </dsp:txBody>
      <dsp:txXfrm>
        <a:off x="94668" y="2225508"/>
        <a:ext cx="7125864" cy="17499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CBBF26-2B79-4ED1-99B9-1AE52A74F52A}">
      <dsp:nvSpPr>
        <dsp:cNvPr id="0" name=""/>
        <dsp:cNvSpPr/>
      </dsp:nvSpPr>
      <dsp:spPr>
        <a:xfrm>
          <a:off x="0" y="295199"/>
          <a:ext cx="7315200" cy="1698840"/>
        </a:xfrm>
        <a:prstGeom prst="roundRect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4400" b="1" kern="1200" baseline="0" dirty="0" smtClean="0"/>
            <a:t>Tələbə əsaslı yanaşma</a:t>
          </a:r>
          <a:r>
            <a:rPr lang="fr-FR" sz="4400" b="1" kern="1200" baseline="0" dirty="0" smtClean="0"/>
            <a:t>: </a:t>
          </a:r>
          <a:r>
            <a:rPr lang="az-Latn-AZ" sz="4400" b="1" kern="1200" baseline="0" dirty="0" smtClean="0"/>
            <a:t>dəstək, </a:t>
          </a:r>
          <a:r>
            <a:rPr lang="az-Latn-AZ" sz="4400" b="1" kern="1200" baseline="0" dirty="0" err="1" smtClean="0"/>
            <a:t>mobillik</a:t>
          </a:r>
          <a:r>
            <a:rPr lang="az-Latn-AZ" sz="4400" b="1" kern="1200" baseline="0" dirty="0" smtClean="0"/>
            <a:t>, tədqiqat</a:t>
          </a:r>
          <a:endParaRPr lang="fr-FR" sz="4400" kern="1200" dirty="0"/>
        </a:p>
      </dsp:txBody>
      <dsp:txXfrm>
        <a:off x="82931" y="378130"/>
        <a:ext cx="7149338" cy="1532978"/>
      </dsp:txXfrm>
    </dsp:sp>
    <dsp:sp modelId="{5C33F1B0-BB95-4759-88E9-987F7501AD03}">
      <dsp:nvSpPr>
        <dsp:cNvPr id="0" name=""/>
        <dsp:cNvSpPr/>
      </dsp:nvSpPr>
      <dsp:spPr>
        <a:xfrm>
          <a:off x="0" y="2120760"/>
          <a:ext cx="7315200" cy="1698840"/>
        </a:xfrm>
        <a:prstGeom prst="roundRect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z-Latn-AZ" sz="4400" b="1" kern="1200" baseline="0" dirty="0" smtClean="0"/>
            <a:t>Aydın </a:t>
          </a:r>
          <a:r>
            <a:rPr lang="az-Latn-AZ" sz="4400" b="1" kern="1200" baseline="0" dirty="0" err="1" smtClean="0"/>
            <a:t>qiymətləndirmə</a:t>
          </a:r>
          <a:endParaRPr lang="fr-FR" sz="4400" kern="1200" dirty="0"/>
        </a:p>
      </dsp:txBody>
      <dsp:txXfrm>
        <a:off x="82931" y="2203691"/>
        <a:ext cx="7149338" cy="15329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7C697-7348-4990-9ECF-5F15F767ADD7}" type="datetimeFigureOut">
              <a:rPr lang="fr-FR" smtClean="0"/>
              <a:t>27/09/2019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841FB-AEAA-4C3C-A58C-1EEFB4821A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6270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Key </a:t>
            </a:r>
            <a:r>
              <a:rPr lang="fr-FR" dirty="0" err="1" smtClean="0"/>
              <a:t>principle</a:t>
            </a:r>
            <a:r>
              <a:rPr lang="fr-FR" dirty="0" smtClean="0"/>
              <a:t> of </a:t>
            </a:r>
            <a:r>
              <a:rPr lang="fr-FR" dirty="0" err="1" smtClean="0"/>
              <a:t>academic</a:t>
            </a:r>
            <a:r>
              <a:rPr lang="fr-FR" dirty="0" smtClean="0"/>
              <a:t> </a:t>
            </a:r>
            <a:r>
              <a:rPr lang="fr-FR" dirty="0" err="1" smtClean="0"/>
              <a:t>evaluation</a:t>
            </a:r>
            <a:r>
              <a:rPr lang="fr-FR" dirty="0" smtClean="0"/>
              <a:t>, </a:t>
            </a:r>
            <a:r>
              <a:rPr lang="fr-FR" dirty="0" err="1" smtClean="0"/>
              <a:t>relying</a:t>
            </a:r>
            <a:r>
              <a:rPr lang="fr-FR" dirty="0" smtClean="0"/>
              <a:t> 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diversity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stakeholders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involved</a:t>
            </a:r>
            <a:r>
              <a:rPr lang="fr-FR" baseline="0" dirty="0" smtClean="0"/>
              <a:t> in the program, </a:t>
            </a:r>
            <a:r>
              <a:rPr lang="fr-FR" baseline="0" dirty="0" err="1" smtClean="0"/>
              <a:t>complementarity</a:t>
            </a:r>
            <a:r>
              <a:rPr lang="fr-FR" baseline="0" dirty="0" smtClean="0"/>
              <a:t> of skills and points of </a:t>
            </a:r>
            <a:r>
              <a:rPr lang="fr-FR" baseline="0" dirty="0" err="1" smtClean="0"/>
              <a:t>views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FE2C28-C011-4296-BE52-D0D8D6076A02}" type="slidenum">
              <a:rPr lang="fr-FR" altLang="fr-F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71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It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seen</a:t>
            </a:r>
            <a:r>
              <a:rPr lang="fr-FR" dirty="0" smtClean="0"/>
              <a:t> as a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linear</a:t>
            </a:r>
            <a:r>
              <a:rPr lang="fr-FR" baseline="0" dirty="0" smtClean="0"/>
              <a:t> or </a:t>
            </a:r>
            <a:r>
              <a:rPr lang="fr-FR" baseline="0" dirty="0" err="1" smtClean="0"/>
              <a:t>sequential</a:t>
            </a:r>
            <a:r>
              <a:rPr lang="fr-FR" baseline="0" dirty="0" smtClean="0"/>
              <a:t> process, but not </a:t>
            </a:r>
            <a:r>
              <a:rPr lang="fr-FR" baseline="0" dirty="0" err="1" smtClean="0"/>
              <a:t>only</a:t>
            </a:r>
            <a:r>
              <a:rPr lang="fr-FR" baseline="0" dirty="0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FE2C28-C011-4296-BE52-D0D8D6076A02}" type="slidenum">
              <a:rPr lang="fr-FR" altLang="fr-F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202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It </a:t>
            </a:r>
            <a:r>
              <a:rPr lang="fr-FR" dirty="0" err="1" smtClean="0"/>
              <a:t>is</a:t>
            </a:r>
            <a:r>
              <a:rPr lang="fr-FR" dirty="0" smtClean="0"/>
              <a:t> more </a:t>
            </a:r>
            <a:r>
              <a:rPr lang="fr-FR" dirty="0" err="1" smtClean="0"/>
              <a:t>like</a:t>
            </a:r>
            <a:r>
              <a:rPr lang="fr-FR" dirty="0" smtClean="0"/>
              <a:t> a double-check </a:t>
            </a:r>
            <a:r>
              <a:rPr lang="fr-FR" dirty="0" err="1" smtClean="0"/>
              <a:t>approach</a:t>
            </a:r>
            <a:r>
              <a:rPr lang="fr-FR" dirty="0" smtClean="0"/>
              <a:t>, </a:t>
            </a:r>
            <a:r>
              <a:rPr lang="fr-FR" dirty="0" err="1" smtClean="0"/>
              <a:t>integrating</a:t>
            </a:r>
            <a:r>
              <a:rPr lang="fr-FR" baseline="0" dirty="0" smtClean="0"/>
              <a:t> the content of the SER and the </a:t>
            </a:r>
            <a:r>
              <a:rPr lang="fr-FR" baseline="0" dirty="0" err="1" smtClean="0"/>
              <a:t>visit</a:t>
            </a:r>
            <a:r>
              <a:rPr lang="fr-FR" baseline="0" dirty="0" smtClean="0"/>
              <a:t>. The </a:t>
            </a:r>
            <a:r>
              <a:rPr lang="fr-FR" baseline="0" dirty="0" err="1" smtClean="0"/>
              <a:t>better</a:t>
            </a:r>
            <a:r>
              <a:rPr lang="fr-FR" baseline="0" dirty="0" smtClean="0"/>
              <a:t>, the more </a:t>
            </a:r>
            <a:r>
              <a:rPr lang="fr-FR" baseline="0" dirty="0" err="1" smtClean="0"/>
              <a:t>sincere</a:t>
            </a:r>
            <a:r>
              <a:rPr lang="fr-FR" baseline="0" dirty="0" smtClean="0"/>
              <a:t> the SER, the more efficient the </a:t>
            </a:r>
            <a:r>
              <a:rPr lang="fr-FR" baseline="0" dirty="0" err="1" smtClean="0"/>
              <a:t>visit</a:t>
            </a:r>
            <a:r>
              <a:rPr lang="fr-FR" baseline="0" dirty="0" smtClean="0"/>
              <a:t>, the </a:t>
            </a:r>
            <a:r>
              <a:rPr lang="fr-FR" baseline="0" dirty="0" err="1" smtClean="0"/>
              <a:t>better</a:t>
            </a:r>
            <a:r>
              <a:rPr lang="fr-FR" baseline="0" dirty="0" smtClean="0"/>
              <a:t> the report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8FE2C28-C011-4296-BE52-D0D8D6076A02}" type="slidenum">
              <a:rPr lang="fr-FR" altLang="fr-F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fr-FR" alt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382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Found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</a:t>
            </a:r>
            <a:r>
              <a:rPr lang="fr-FR" dirty="0" err="1" smtClean="0"/>
              <a:t>ogic</a:t>
            </a:r>
            <a:r>
              <a:rPr lang="fr-FR" dirty="0" smtClean="0"/>
              <a:t> of the programme, </a:t>
            </a:r>
            <a:r>
              <a:rPr lang="fr-FR" dirty="0" err="1" smtClean="0"/>
              <a:t>link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research</a:t>
            </a:r>
            <a:r>
              <a:rPr lang="fr-FR" dirty="0" smtClean="0"/>
              <a:t>, </a:t>
            </a:r>
            <a:r>
              <a:rPr lang="fr-FR" dirty="0" err="1" smtClean="0"/>
              <a:t>learning</a:t>
            </a:r>
            <a:r>
              <a:rPr lang="fr-FR" dirty="0" smtClean="0"/>
              <a:t> </a:t>
            </a:r>
            <a:r>
              <a:rPr lang="fr-FR" dirty="0" err="1" smtClean="0"/>
              <a:t>outcomes</a:t>
            </a:r>
            <a:r>
              <a:rPr lang="fr-FR" dirty="0" smtClean="0"/>
              <a:t>,</a:t>
            </a:r>
            <a:r>
              <a:rPr lang="fr-FR" baseline="0" dirty="0" smtClean="0"/>
              <a:t>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841FB-AEAA-4C3C-A58C-1EEFB4821A21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481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Social</a:t>
            </a:r>
            <a:r>
              <a:rPr lang="fr-FR" baseline="0" dirty="0" smtClean="0"/>
              <a:t> support, </a:t>
            </a:r>
            <a:r>
              <a:rPr lang="fr-FR" baseline="0" dirty="0" err="1" smtClean="0"/>
              <a:t>academic</a:t>
            </a:r>
            <a:r>
              <a:rPr lang="fr-FR" baseline="0" dirty="0" smtClean="0"/>
              <a:t> guidance,</a:t>
            </a:r>
          </a:p>
          <a:p>
            <a:r>
              <a:rPr lang="fr-FR" dirty="0" err="1" smtClean="0"/>
              <a:t>Key-word</a:t>
            </a:r>
            <a:r>
              <a:rPr lang="fr-FR" dirty="0" smtClean="0"/>
              <a:t> : </a:t>
            </a:r>
            <a:r>
              <a:rPr lang="fr-FR" dirty="0" err="1" smtClean="0"/>
              <a:t>success</a:t>
            </a:r>
            <a:r>
              <a:rPr lang="fr-FR" dirty="0" smtClean="0"/>
              <a:t> for </a:t>
            </a:r>
            <a:r>
              <a:rPr lang="fr-FR" dirty="0" err="1" smtClean="0"/>
              <a:t>students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2841FB-AEAA-4C3C-A58C-1EEFB4821A21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900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E9A7-4C3B-5E40-807E-42F5C87D9375}" type="datetimeFigureOut">
              <a:rPr lang="fr-FR" smtClean="0"/>
              <a:t>27/09/2019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825F-E58C-1543-A47D-F429E94A44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992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E9A7-4C3B-5E40-807E-42F5C87D9375}" type="datetimeFigureOut">
              <a:rPr lang="fr-FR" smtClean="0"/>
              <a:t>27/09/2019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825F-E58C-1543-A47D-F429E94A44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8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E9A7-4C3B-5E40-807E-42F5C87D9375}" type="datetimeFigureOut">
              <a:rPr lang="fr-FR" smtClean="0"/>
              <a:t>27/09/2019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825F-E58C-1543-A47D-F429E94A44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508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859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princip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6" name="Titre 5"/>
          <p:cNvSpPr>
            <a:spLocks noGrp="1"/>
          </p:cNvSpPr>
          <p:nvPr>
            <p:ph type="title" hasCustomPrompt="1"/>
          </p:nvPr>
        </p:nvSpPr>
        <p:spPr>
          <a:xfrm>
            <a:off x="1979714" y="980728"/>
            <a:ext cx="5688632" cy="1008112"/>
          </a:xfrm>
        </p:spPr>
        <p:txBody>
          <a:bodyPr/>
          <a:lstStyle>
            <a:lvl1pPr>
              <a:defRPr sz="3000" b="0" cap="all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0" hasCustomPrompt="1"/>
          </p:nvPr>
        </p:nvSpPr>
        <p:spPr>
          <a:xfrm>
            <a:off x="1979813" y="2204595"/>
            <a:ext cx="5832475" cy="720353"/>
          </a:xfrm>
        </p:spPr>
        <p:txBody>
          <a:bodyPr/>
          <a:lstStyle>
            <a:lvl1pPr>
              <a:defRPr sz="2000" cap="all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cxnSp>
        <p:nvCxnSpPr>
          <p:cNvPr id="9" name="Connecteur droit 8"/>
          <p:cNvCxnSpPr/>
          <p:nvPr userDrawn="1"/>
        </p:nvCxnSpPr>
        <p:spPr bwMode="auto">
          <a:xfrm>
            <a:off x="2099016" y="2196775"/>
            <a:ext cx="20366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Espace réservé du texte 10"/>
          <p:cNvSpPr>
            <a:spLocks noGrp="1"/>
          </p:cNvSpPr>
          <p:nvPr>
            <p:ph type="body" sz="quarter" idx="11" hasCustomPrompt="1"/>
          </p:nvPr>
        </p:nvSpPr>
        <p:spPr>
          <a:xfrm>
            <a:off x="1999819" y="3141667"/>
            <a:ext cx="4560888" cy="503361"/>
          </a:xfrm>
        </p:spPr>
        <p:txBody>
          <a:bodyPr/>
          <a:lstStyle>
            <a:lvl1pPr>
              <a:defRPr sz="1600" cap="all" baseline="0">
                <a:solidFill>
                  <a:srgbClr val="ED145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2"/>
          </p:nvPr>
        </p:nvSpPr>
        <p:spPr>
          <a:xfrm>
            <a:off x="2026669" y="4437067"/>
            <a:ext cx="2905373" cy="936625"/>
          </a:xfrm>
        </p:spPr>
        <p:txBody>
          <a:bodyPr/>
          <a:lstStyle>
            <a:lvl1pPr>
              <a:defRPr sz="11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763" indent="0">
              <a:buNone/>
              <a:defRPr sz="900" b="1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0" indent="0">
              <a:buNone/>
              <a:defRPr sz="1100" b="1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0" indent="0">
              <a:defRPr sz="1100" b="1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0" indent="0">
              <a:defRPr sz="1100" b="1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endParaRPr lang="fr-FR" dirty="0" smtClean="0"/>
          </a:p>
          <a:p>
            <a:pPr lvl="2"/>
            <a:r>
              <a:rPr lang="fr-FR" dirty="0" smtClean="0"/>
              <a:t>Troisième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4669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770813" y="101600"/>
            <a:ext cx="1258887" cy="1258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cs typeface="Geneva" pitchFamily="-107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35698" y="1700808"/>
            <a:ext cx="6571456" cy="1143000"/>
          </a:xfrm>
        </p:spPr>
        <p:txBody>
          <a:bodyPr/>
          <a:lstStyle>
            <a:lvl1pPr>
              <a:defRPr sz="3600" b="0" cap="all" baseline="0">
                <a:solidFill>
                  <a:srgbClr val="5C2D9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 altLang="fr-FR" noProof="0" dirty="0" smtClean="0"/>
              <a:t>CLIQUEZ ET MODIFIEZ LE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15309" y="3059832"/>
            <a:ext cx="6584949" cy="1152128"/>
          </a:xfrm>
        </p:spPr>
        <p:txBody>
          <a:bodyPr/>
          <a:lstStyle>
            <a:lvl1pPr>
              <a:defRPr sz="2000" cap="all" baseline="0">
                <a:solidFill>
                  <a:srgbClr val="ED145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 altLang="fr-FR" noProof="0" dirty="0" smtClean="0"/>
              <a:t>CLIQUEZ POUR MODIFIER LE STYLE DES SOUS-TITRES DU MASQUE</a:t>
            </a:r>
          </a:p>
        </p:txBody>
      </p:sp>
      <p:cxnSp>
        <p:nvCxnSpPr>
          <p:cNvPr id="10" name="Connecteur droit 9"/>
          <p:cNvCxnSpPr/>
          <p:nvPr userDrawn="1"/>
        </p:nvCxnSpPr>
        <p:spPr bwMode="auto">
          <a:xfrm>
            <a:off x="1920063" y="3059832"/>
            <a:ext cx="20366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ED145B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886" y="4514088"/>
            <a:ext cx="4678680" cy="234391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7665"/>
            <a:ext cx="1618488" cy="180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100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cou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4" y="228600"/>
            <a:ext cx="5813648" cy="762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5752" y="1981200"/>
            <a:ext cx="7315200" cy="4114800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267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236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3659142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00600" y="1981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800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80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E9A7-4C3B-5E40-807E-42F5C87D9375}" type="datetimeFigureOut">
              <a:rPr lang="fr-FR" smtClean="0"/>
              <a:t>27/09/2019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825F-E58C-1543-A47D-F429E94A44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8277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03090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40228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511883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9203442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96195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34150" y="228600"/>
            <a:ext cx="1847850" cy="5867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90602" y="228600"/>
            <a:ext cx="539115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5681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princip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" y="0"/>
            <a:ext cx="9139938" cy="6858000"/>
          </a:xfrm>
          <a:prstGeom prst="rect">
            <a:avLst/>
          </a:prstGeom>
        </p:spPr>
      </p:pic>
      <p:sp>
        <p:nvSpPr>
          <p:cNvPr id="6" name="Titre 5"/>
          <p:cNvSpPr>
            <a:spLocks noGrp="1"/>
          </p:cNvSpPr>
          <p:nvPr>
            <p:ph type="title" hasCustomPrompt="1"/>
          </p:nvPr>
        </p:nvSpPr>
        <p:spPr>
          <a:xfrm>
            <a:off x="1979714" y="980728"/>
            <a:ext cx="5688632" cy="1008112"/>
          </a:xfrm>
        </p:spPr>
        <p:txBody>
          <a:bodyPr/>
          <a:lstStyle>
            <a:lvl1pPr>
              <a:defRPr sz="3000" b="0" cap="all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0" hasCustomPrompt="1"/>
          </p:nvPr>
        </p:nvSpPr>
        <p:spPr>
          <a:xfrm>
            <a:off x="1979813" y="2204595"/>
            <a:ext cx="5832475" cy="720353"/>
          </a:xfrm>
        </p:spPr>
        <p:txBody>
          <a:bodyPr/>
          <a:lstStyle>
            <a:lvl1pPr>
              <a:defRPr sz="2000" cap="all" baseline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cxnSp>
        <p:nvCxnSpPr>
          <p:cNvPr id="9" name="Connecteur droit 8"/>
          <p:cNvCxnSpPr/>
          <p:nvPr userDrawn="1"/>
        </p:nvCxnSpPr>
        <p:spPr bwMode="auto">
          <a:xfrm>
            <a:off x="2099016" y="2196775"/>
            <a:ext cx="20366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Espace réservé du texte 10"/>
          <p:cNvSpPr>
            <a:spLocks noGrp="1"/>
          </p:cNvSpPr>
          <p:nvPr>
            <p:ph type="body" sz="quarter" idx="11" hasCustomPrompt="1"/>
          </p:nvPr>
        </p:nvSpPr>
        <p:spPr>
          <a:xfrm>
            <a:off x="1999819" y="3141667"/>
            <a:ext cx="4560888" cy="503361"/>
          </a:xfrm>
        </p:spPr>
        <p:txBody>
          <a:bodyPr/>
          <a:lstStyle>
            <a:lvl1pPr>
              <a:defRPr sz="1600" cap="all" baseline="0">
                <a:solidFill>
                  <a:srgbClr val="ED145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13" name="Espace réservé du texte 12"/>
          <p:cNvSpPr>
            <a:spLocks noGrp="1"/>
          </p:cNvSpPr>
          <p:nvPr>
            <p:ph type="body" sz="quarter" idx="12"/>
          </p:nvPr>
        </p:nvSpPr>
        <p:spPr>
          <a:xfrm>
            <a:off x="2026669" y="4437067"/>
            <a:ext cx="2905373" cy="936625"/>
          </a:xfrm>
        </p:spPr>
        <p:txBody>
          <a:bodyPr/>
          <a:lstStyle>
            <a:lvl1pPr>
              <a:defRPr sz="1100" b="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763" indent="0">
              <a:buNone/>
              <a:defRPr sz="900" b="1">
                <a:solidFill>
                  <a:schemeClr val="bg1"/>
                </a:solidFill>
                <a:latin typeface="Century Gothic" panose="020B0502020202020204" pitchFamily="34" charset="0"/>
              </a:defRPr>
            </a:lvl2pPr>
            <a:lvl3pPr marL="0" indent="0">
              <a:buNone/>
              <a:defRPr sz="1100" b="1">
                <a:solidFill>
                  <a:schemeClr val="bg1"/>
                </a:solidFill>
                <a:latin typeface="Century Gothic" panose="020B0502020202020204" pitchFamily="34" charset="0"/>
              </a:defRPr>
            </a:lvl3pPr>
            <a:lvl4pPr marL="0" indent="0">
              <a:defRPr sz="1100" b="1">
                <a:solidFill>
                  <a:schemeClr val="bg1"/>
                </a:solidFill>
                <a:latin typeface="Century Gothic" panose="020B0502020202020204" pitchFamily="34" charset="0"/>
              </a:defRPr>
            </a:lvl4pPr>
            <a:lvl5pPr marL="0" indent="0">
              <a:defRPr sz="1100" b="1">
                <a:solidFill>
                  <a:schemeClr val="bg1"/>
                </a:solidFill>
                <a:latin typeface="Century Gothic" panose="020B0502020202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endParaRPr lang="fr-FR" dirty="0" smtClean="0"/>
          </a:p>
          <a:p>
            <a:pPr lvl="2"/>
            <a:r>
              <a:rPr lang="fr-FR" dirty="0" smtClean="0"/>
              <a:t>Troisième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27481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re sous-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770813" y="101600"/>
            <a:ext cx="1258887" cy="12588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  <a:cs typeface="Geneva" pitchFamily="-107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35698" y="1700808"/>
            <a:ext cx="6571456" cy="1143000"/>
          </a:xfrm>
        </p:spPr>
        <p:txBody>
          <a:bodyPr/>
          <a:lstStyle>
            <a:lvl1pPr>
              <a:defRPr sz="3600" b="0" cap="all" baseline="0">
                <a:solidFill>
                  <a:srgbClr val="5C2D91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 altLang="fr-FR" noProof="0" dirty="0" smtClean="0"/>
              <a:t>CLIQUEZ ET MODIFIEZ LE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15309" y="3059832"/>
            <a:ext cx="6584949" cy="1152128"/>
          </a:xfrm>
        </p:spPr>
        <p:txBody>
          <a:bodyPr/>
          <a:lstStyle>
            <a:lvl1pPr>
              <a:defRPr sz="2000" cap="all" baseline="0">
                <a:solidFill>
                  <a:srgbClr val="ED145B"/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fr-FR" altLang="fr-FR" noProof="0" dirty="0" smtClean="0"/>
              <a:t>CLIQUEZ POUR MODIFIER LE STYLE DES SOUS-TITRES DU MASQUE</a:t>
            </a:r>
          </a:p>
        </p:txBody>
      </p:sp>
      <p:cxnSp>
        <p:nvCxnSpPr>
          <p:cNvPr id="10" name="Connecteur droit 9"/>
          <p:cNvCxnSpPr/>
          <p:nvPr userDrawn="1"/>
        </p:nvCxnSpPr>
        <p:spPr bwMode="auto">
          <a:xfrm>
            <a:off x="1920063" y="3059832"/>
            <a:ext cx="203667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ED145B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886" y="4514088"/>
            <a:ext cx="4678680" cy="2343912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7665"/>
            <a:ext cx="1618488" cy="180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4390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cou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4" y="228600"/>
            <a:ext cx="5813648" cy="762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5752" y="1981200"/>
            <a:ext cx="7315200" cy="4114800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96258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461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E9A7-4C3B-5E40-807E-42F5C87D9375}" type="datetimeFigureOut">
              <a:rPr lang="fr-FR" smtClean="0"/>
              <a:t>27/09/2019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825F-E58C-1543-A47D-F429E94A44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00328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571175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00600" y="1981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9681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78383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63959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42173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623107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331926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71408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34150" y="228600"/>
            <a:ext cx="1847850" cy="5867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90602" y="228600"/>
            <a:ext cx="539115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8330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E9A7-4C3B-5E40-807E-42F5C87D9375}" type="datetimeFigureOut">
              <a:rPr lang="fr-FR" smtClean="0"/>
              <a:t>27/09/2019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825F-E58C-1543-A47D-F429E94A44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08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E9A7-4C3B-5E40-807E-42F5C87D9375}" type="datetimeFigureOut">
              <a:rPr lang="fr-FR" smtClean="0"/>
              <a:t>27/09/2019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825F-E58C-1543-A47D-F429E94A44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230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E9A7-4C3B-5E40-807E-42F5C87D9375}" type="datetimeFigureOut">
              <a:rPr lang="fr-FR" smtClean="0"/>
              <a:t>27/09/2019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825F-E58C-1543-A47D-F429E94A44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3356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E9A7-4C3B-5E40-807E-42F5C87D9375}" type="datetimeFigureOut">
              <a:rPr lang="fr-FR" smtClean="0"/>
              <a:t>27/09/2019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825F-E58C-1543-A47D-F429E94A44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939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E9A7-4C3B-5E40-807E-42F5C87D9375}" type="datetimeFigureOut">
              <a:rPr lang="fr-FR" smtClean="0"/>
              <a:t>27/09/2019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825F-E58C-1543-A47D-F429E94A44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797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E9A7-4C3B-5E40-807E-42F5C87D9375}" type="datetimeFigureOut">
              <a:rPr lang="fr-FR" smtClean="0"/>
              <a:t>27/09/2019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2825F-E58C-1543-A47D-F429E94A44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26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9E9A7-4C3B-5E40-807E-42F5C87D9375}" type="datetimeFigureOut">
              <a:rPr lang="fr-FR" smtClean="0"/>
              <a:t>27/09/2019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2825F-E58C-1543-A47D-F429E94A44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112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5352"/>
            <a:ext cx="9144000" cy="612648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2" y="228600"/>
            <a:ext cx="581364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err="1" smtClean="0"/>
              <a:t>Writing</a:t>
            </a:r>
            <a:r>
              <a:rPr lang="fr-FR" altLang="fr-FR" dirty="0" smtClean="0"/>
              <a:t> a good report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315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smtClean="0"/>
              <a:t>CLIQUEZ POUR MODIFIER LES STYLES DU TEXTE DU MASQUE</a:t>
            </a:r>
          </a:p>
          <a:p>
            <a:pPr lvl="1"/>
            <a:r>
              <a:rPr lang="fr-FR" altLang="fr-FR" dirty="0" smtClean="0"/>
              <a:t>Deuxième niveau</a:t>
            </a:r>
          </a:p>
          <a:p>
            <a:pPr lvl="2"/>
            <a:r>
              <a:rPr lang="fr-FR" altLang="fr-FR" dirty="0" smtClean="0"/>
              <a:t>Troisième niveau</a:t>
            </a:r>
          </a:p>
          <a:p>
            <a:pPr lvl="3"/>
            <a:r>
              <a:rPr lang="fr-FR" altLang="fr-FR" dirty="0" smtClean="0"/>
              <a:t>Quatrième niveau</a:t>
            </a:r>
          </a:p>
          <a:p>
            <a:pPr lvl="4"/>
            <a:r>
              <a:rPr lang="fr-FR" altLang="fr-FR" dirty="0" smtClean="0"/>
              <a:t>Cinquième niveau</a:t>
            </a:r>
          </a:p>
        </p:txBody>
      </p:sp>
      <p:sp>
        <p:nvSpPr>
          <p:cNvPr id="1030" name="Text Box 9"/>
          <p:cNvSpPr txBox="1">
            <a:spLocks noChangeArrowheads="1"/>
          </p:cNvSpPr>
          <p:nvPr userDrawn="1"/>
        </p:nvSpPr>
        <p:spPr bwMode="auto">
          <a:xfrm>
            <a:off x="7956376" y="6453336"/>
            <a:ext cx="10668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9pPr>
          </a:lstStyle>
          <a:p>
            <a:pPr algn="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fr-FR" altLang="fr-FR" sz="9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PAGE </a:t>
            </a:r>
            <a:fld id="{06FB8E0C-6B4D-43CE-B61F-21D6E6E48FC1}" type="slidenum">
              <a:rPr lang="fr-FR" altLang="fr-FR" sz="900" b="1" smtClean="0">
                <a:solidFill>
                  <a:srgbClr val="FFFFFF"/>
                </a:solidFill>
                <a:latin typeface="Century Gothic" panose="020B0502020202020204" pitchFamily="34" charset="0"/>
              </a:rPr>
              <a:pPr algn="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fr-FR" altLang="fr-FR" sz="9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31" name="Text Box 10"/>
          <p:cNvSpPr txBox="1">
            <a:spLocks noChangeArrowheads="1"/>
          </p:cNvSpPr>
          <p:nvPr userDrawn="1"/>
        </p:nvSpPr>
        <p:spPr bwMode="auto">
          <a:xfrm>
            <a:off x="4133668" y="6453336"/>
            <a:ext cx="404149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9pPr>
          </a:lstStyle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9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TITRE PRINCIPAL DE LA PRÉSENTATION / </a:t>
            </a:r>
            <a:r>
              <a:rPr lang="fr-FR" altLang="fr-FR" sz="9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Prénom Nom </a:t>
            </a:r>
            <a:r>
              <a:rPr lang="fr-FR" altLang="fr-FR" sz="9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/ </a:t>
            </a:r>
            <a:r>
              <a:rPr lang="fr-FR" altLang="fr-FR" sz="9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JJ/MMM/AAAA</a:t>
            </a:r>
            <a:endParaRPr lang="fr-FR" altLang="fr-FR" sz="9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92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0" cap="all" baseline="0">
          <a:solidFill>
            <a:srgbClr val="5C2D91"/>
          </a:solidFill>
          <a:latin typeface="Century Gothic" panose="020B050202020202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C65800"/>
          </a:solidFill>
          <a:latin typeface="Arial" charset="0"/>
          <a:ea typeface="Geneva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C65800"/>
          </a:solidFill>
          <a:latin typeface="Arial" charset="0"/>
          <a:ea typeface="Geneva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C65800"/>
          </a:solidFill>
          <a:latin typeface="Arial" charset="0"/>
          <a:ea typeface="Geneva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C65800"/>
          </a:solidFill>
          <a:latin typeface="Arial" charset="0"/>
          <a:ea typeface="Geneva" pitchFamily="2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rgbClr val="C65800"/>
          </a:solidFill>
          <a:latin typeface="Arial" charset="0"/>
          <a:ea typeface="Geneva" pitchFamily="2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rgbClr val="C65800"/>
          </a:solidFill>
          <a:latin typeface="Arial" charset="0"/>
          <a:ea typeface="Geneva" pitchFamily="2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rgbClr val="C65800"/>
          </a:solidFill>
          <a:latin typeface="Arial" charset="0"/>
          <a:ea typeface="Geneva" pitchFamily="2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rgbClr val="C65800"/>
          </a:solidFill>
          <a:latin typeface="Arial" charset="0"/>
          <a:ea typeface="Geneva" pitchFamily="28" charset="-128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 sz="1800" b="1" cap="all" baseline="0">
          <a:solidFill>
            <a:srgbClr val="ED145B"/>
          </a:solidFill>
          <a:latin typeface="Century Gothic" panose="020B0502020202020204" pitchFamily="34" charset="0"/>
          <a:ea typeface="+mn-ea"/>
          <a:cs typeface="+mn-cs"/>
        </a:defRPr>
      </a:lvl1pPr>
      <a:lvl2pPr marL="0" indent="0" algn="l" rtl="0" eaLnBrk="0" fontAlgn="base" hangingPunct="0">
        <a:spcBef>
          <a:spcPct val="20000"/>
        </a:spcBef>
        <a:spcAft>
          <a:spcPct val="0"/>
        </a:spcAft>
        <a:buNone/>
        <a:defRPr sz="1800" b="1">
          <a:solidFill>
            <a:srgbClr val="ED145B"/>
          </a:solidFill>
          <a:latin typeface="Century Gothic" panose="020B0502020202020204" pitchFamily="34" charset="0"/>
          <a:ea typeface="+mn-ea"/>
        </a:defRPr>
      </a:lvl2pPr>
      <a:lvl3pPr marL="0" indent="0" algn="l" rtl="0" eaLnBrk="0" fontAlgn="base" hangingPunct="0">
        <a:spcBef>
          <a:spcPct val="20000"/>
        </a:spcBef>
        <a:spcAft>
          <a:spcPct val="0"/>
        </a:spcAft>
        <a:buClr>
          <a:srgbClr val="ED145B"/>
        </a:buClr>
        <a:buFont typeface="Wingdings" panose="05000000000000000000" pitchFamily="2" charset="2"/>
        <a:buNone/>
        <a:defRPr sz="1800">
          <a:solidFill>
            <a:schemeClr val="tx1"/>
          </a:solidFill>
          <a:latin typeface="Century Gothic" panose="020B0502020202020204" pitchFamily="34" charset="0"/>
          <a:ea typeface="+mn-ea"/>
        </a:defRPr>
      </a:lvl3pPr>
      <a:lvl4pPr marL="180975" indent="-180975" algn="l" rtl="0" eaLnBrk="0" fontAlgn="base" hangingPunct="0">
        <a:spcBef>
          <a:spcPct val="20000"/>
        </a:spcBef>
        <a:spcAft>
          <a:spcPct val="0"/>
        </a:spcAft>
        <a:buClr>
          <a:srgbClr val="ED145B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Century Gothic" panose="020B0502020202020204" pitchFamily="34" charset="0"/>
          <a:ea typeface="+mn-ea"/>
        </a:defRPr>
      </a:lvl4pPr>
      <a:lvl5pPr marL="542925" indent="-180975" algn="l" rtl="0" eaLnBrk="0" fontAlgn="base" hangingPunct="0">
        <a:spcBef>
          <a:spcPct val="20000"/>
        </a:spcBef>
        <a:spcAft>
          <a:spcPct val="0"/>
        </a:spcAft>
        <a:buClr>
          <a:srgbClr val="ED145B"/>
        </a:buClr>
        <a:buFont typeface="Century Gothic" panose="020B0502020202020204" pitchFamily="34" charset="0"/>
        <a:buChar char="−"/>
        <a:defRPr sz="1400">
          <a:solidFill>
            <a:schemeClr val="tx1"/>
          </a:solidFill>
          <a:latin typeface="Century Gothic" panose="020B0502020202020204" pitchFamily="34" charset="0"/>
          <a:ea typeface="+mn-ea"/>
        </a:defRPr>
      </a:lvl5pPr>
      <a:lvl6pPr marL="1803400" algn="l" rtl="0" fontAlgn="base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260600" algn="l" rtl="0" fontAlgn="base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2717800" algn="l" rtl="0" fontAlgn="base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175000" algn="l" rtl="0" fontAlgn="base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5352"/>
            <a:ext cx="9144000" cy="612648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2" y="228600"/>
            <a:ext cx="581364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err="1" smtClean="0"/>
              <a:t>Writing</a:t>
            </a:r>
            <a:r>
              <a:rPr lang="fr-FR" altLang="fr-FR" dirty="0" smtClean="0"/>
              <a:t> a good report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315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smtClean="0"/>
              <a:t>CLIQUEZ POUR MODIFIER LES STYLES DU TEXTE DU MASQUE</a:t>
            </a:r>
          </a:p>
          <a:p>
            <a:pPr lvl="1"/>
            <a:r>
              <a:rPr lang="fr-FR" altLang="fr-FR" dirty="0" smtClean="0"/>
              <a:t>Deuxième niveau</a:t>
            </a:r>
          </a:p>
          <a:p>
            <a:pPr lvl="2"/>
            <a:r>
              <a:rPr lang="fr-FR" altLang="fr-FR" dirty="0" smtClean="0"/>
              <a:t>Troisième niveau</a:t>
            </a:r>
          </a:p>
          <a:p>
            <a:pPr lvl="3"/>
            <a:r>
              <a:rPr lang="fr-FR" altLang="fr-FR" dirty="0" smtClean="0"/>
              <a:t>Quatrième niveau</a:t>
            </a:r>
          </a:p>
          <a:p>
            <a:pPr lvl="4"/>
            <a:r>
              <a:rPr lang="fr-FR" altLang="fr-FR" dirty="0" smtClean="0"/>
              <a:t>Cinquième niveau</a:t>
            </a:r>
          </a:p>
        </p:txBody>
      </p:sp>
      <p:sp>
        <p:nvSpPr>
          <p:cNvPr id="1030" name="Text Box 9"/>
          <p:cNvSpPr txBox="1">
            <a:spLocks noChangeArrowheads="1"/>
          </p:cNvSpPr>
          <p:nvPr userDrawn="1"/>
        </p:nvSpPr>
        <p:spPr bwMode="auto">
          <a:xfrm>
            <a:off x="7956376" y="6453336"/>
            <a:ext cx="10668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9pPr>
          </a:lstStyle>
          <a:p>
            <a:pPr algn="r" defTabSz="914400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fr-FR" altLang="fr-FR" sz="9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PAGE </a:t>
            </a:r>
            <a:fld id="{06FB8E0C-6B4D-43CE-B61F-21D6E6E48FC1}" type="slidenum">
              <a:rPr lang="fr-FR" altLang="fr-FR" sz="900" b="1" smtClean="0">
                <a:solidFill>
                  <a:srgbClr val="FFFFFF"/>
                </a:solidFill>
                <a:latin typeface="Century Gothic" panose="020B0502020202020204" pitchFamily="34" charset="0"/>
              </a:rPr>
              <a:pPr algn="r" defTabSz="914400" eaLnBrk="0" fontAlgn="base" hangingPunct="0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fr-FR" altLang="fr-FR" sz="900" b="1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31" name="Text Box 10"/>
          <p:cNvSpPr txBox="1">
            <a:spLocks noChangeArrowheads="1"/>
          </p:cNvSpPr>
          <p:nvPr userDrawn="1"/>
        </p:nvSpPr>
        <p:spPr bwMode="auto">
          <a:xfrm>
            <a:off x="4133668" y="6453336"/>
            <a:ext cx="404149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pitchFamily="28" charset="-128"/>
              </a:defRPr>
            </a:lvl9pPr>
          </a:lstStyle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9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TITRE PRINCIPAL DE LA PRÉSENTATION / </a:t>
            </a:r>
            <a:r>
              <a:rPr lang="fr-FR" altLang="fr-FR" sz="9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Prénom Nom </a:t>
            </a:r>
            <a:r>
              <a:rPr lang="fr-FR" altLang="fr-FR" sz="900" b="1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/ </a:t>
            </a:r>
            <a:r>
              <a:rPr lang="fr-FR" altLang="fr-FR" sz="900" dirty="0" smtClean="0">
                <a:solidFill>
                  <a:srgbClr val="FFFFFF"/>
                </a:solidFill>
                <a:latin typeface="Century Gothic" panose="020B0502020202020204" pitchFamily="34" charset="0"/>
              </a:rPr>
              <a:t>JJ/MMM/AAAA</a:t>
            </a:r>
            <a:endParaRPr lang="fr-FR" altLang="fr-FR" sz="9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311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0" cap="all" baseline="0">
          <a:solidFill>
            <a:srgbClr val="5C2D91"/>
          </a:solidFill>
          <a:latin typeface="Century Gothic" panose="020B050202020202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C65800"/>
          </a:solidFill>
          <a:latin typeface="Arial" charset="0"/>
          <a:ea typeface="Geneva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C65800"/>
          </a:solidFill>
          <a:latin typeface="Arial" charset="0"/>
          <a:ea typeface="Geneva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C65800"/>
          </a:solidFill>
          <a:latin typeface="Arial" charset="0"/>
          <a:ea typeface="Geneva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rgbClr val="C65800"/>
          </a:solidFill>
          <a:latin typeface="Arial" charset="0"/>
          <a:ea typeface="Geneva" pitchFamily="2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rgbClr val="C65800"/>
          </a:solidFill>
          <a:latin typeface="Arial" charset="0"/>
          <a:ea typeface="Geneva" pitchFamily="2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rgbClr val="C65800"/>
          </a:solidFill>
          <a:latin typeface="Arial" charset="0"/>
          <a:ea typeface="Geneva" pitchFamily="2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rgbClr val="C65800"/>
          </a:solidFill>
          <a:latin typeface="Arial" charset="0"/>
          <a:ea typeface="Geneva" pitchFamily="2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rgbClr val="C65800"/>
          </a:solidFill>
          <a:latin typeface="Arial" charset="0"/>
          <a:ea typeface="Geneva" pitchFamily="28" charset="-128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 sz="1800" b="1" cap="all" baseline="0">
          <a:solidFill>
            <a:srgbClr val="ED145B"/>
          </a:solidFill>
          <a:latin typeface="Century Gothic" panose="020B0502020202020204" pitchFamily="34" charset="0"/>
          <a:ea typeface="+mn-ea"/>
          <a:cs typeface="+mn-cs"/>
        </a:defRPr>
      </a:lvl1pPr>
      <a:lvl2pPr marL="0" indent="0" algn="l" rtl="0" eaLnBrk="0" fontAlgn="base" hangingPunct="0">
        <a:spcBef>
          <a:spcPct val="20000"/>
        </a:spcBef>
        <a:spcAft>
          <a:spcPct val="0"/>
        </a:spcAft>
        <a:buNone/>
        <a:defRPr sz="1800" b="1">
          <a:solidFill>
            <a:srgbClr val="ED145B"/>
          </a:solidFill>
          <a:latin typeface="Century Gothic" panose="020B0502020202020204" pitchFamily="34" charset="0"/>
          <a:ea typeface="+mn-ea"/>
        </a:defRPr>
      </a:lvl2pPr>
      <a:lvl3pPr marL="0" indent="0" algn="l" rtl="0" eaLnBrk="0" fontAlgn="base" hangingPunct="0">
        <a:spcBef>
          <a:spcPct val="20000"/>
        </a:spcBef>
        <a:spcAft>
          <a:spcPct val="0"/>
        </a:spcAft>
        <a:buClr>
          <a:srgbClr val="ED145B"/>
        </a:buClr>
        <a:buFont typeface="Wingdings" panose="05000000000000000000" pitchFamily="2" charset="2"/>
        <a:buNone/>
        <a:defRPr sz="1800">
          <a:solidFill>
            <a:schemeClr val="tx1"/>
          </a:solidFill>
          <a:latin typeface="Century Gothic" panose="020B0502020202020204" pitchFamily="34" charset="0"/>
          <a:ea typeface="+mn-ea"/>
        </a:defRPr>
      </a:lvl3pPr>
      <a:lvl4pPr marL="180975" indent="-180975" algn="l" rtl="0" eaLnBrk="0" fontAlgn="base" hangingPunct="0">
        <a:spcBef>
          <a:spcPct val="20000"/>
        </a:spcBef>
        <a:spcAft>
          <a:spcPct val="0"/>
        </a:spcAft>
        <a:buClr>
          <a:srgbClr val="ED145B"/>
        </a:buClr>
        <a:buFont typeface="Arial" panose="020B0604020202020204" pitchFamily="34" charset="0"/>
        <a:buChar char="•"/>
        <a:defRPr sz="1600">
          <a:solidFill>
            <a:schemeClr val="tx1"/>
          </a:solidFill>
          <a:latin typeface="Century Gothic" panose="020B0502020202020204" pitchFamily="34" charset="0"/>
          <a:ea typeface="+mn-ea"/>
        </a:defRPr>
      </a:lvl4pPr>
      <a:lvl5pPr marL="542925" indent="-180975" algn="l" rtl="0" eaLnBrk="0" fontAlgn="base" hangingPunct="0">
        <a:spcBef>
          <a:spcPct val="20000"/>
        </a:spcBef>
        <a:spcAft>
          <a:spcPct val="0"/>
        </a:spcAft>
        <a:buClr>
          <a:srgbClr val="ED145B"/>
        </a:buClr>
        <a:buFont typeface="Century Gothic" panose="020B0502020202020204" pitchFamily="34" charset="0"/>
        <a:buChar char="−"/>
        <a:defRPr sz="1400">
          <a:solidFill>
            <a:schemeClr val="tx1"/>
          </a:solidFill>
          <a:latin typeface="Century Gothic" panose="020B0502020202020204" pitchFamily="34" charset="0"/>
          <a:ea typeface="+mn-ea"/>
        </a:defRPr>
      </a:lvl5pPr>
      <a:lvl6pPr marL="1803400" algn="l" rtl="0" fontAlgn="base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260600" algn="l" rtl="0" fontAlgn="base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2717800" algn="l" rtl="0" fontAlgn="base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175000" algn="l" rtl="0" fontAlgn="base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9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9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9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8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9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9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4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5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9714" y="548680"/>
            <a:ext cx="6984776" cy="1440160"/>
          </a:xfrm>
        </p:spPr>
        <p:txBody>
          <a:bodyPr>
            <a:normAutofit/>
          </a:bodyPr>
          <a:lstStyle/>
          <a:p>
            <a:r>
              <a:rPr lang="en-US" dirty="0" err="1" smtClean="0"/>
              <a:t>Yax</a:t>
            </a:r>
            <a:r>
              <a:rPr lang="az-Latn-AZ" dirty="0" err="1" smtClean="0"/>
              <a:t>şı</a:t>
            </a:r>
            <a:r>
              <a:rPr lang="az-Latn-AZ" dirty="0" smtClean="0"/>
              <a:t> </a:t>
            </a:r>
            <a:r>
              <a:rPr lang="az-Latn-AZ" dirty="0" err="1" smtClean="0"/>
              <a:t>qiymətləndirmə</a:t>
            </a:r>
            <a:r>
              <a:rPr lang="az-Latn-AZ" dirty="0" smtClean="0"/>
              <a:t> hesabatının yazılması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az-Latn-AZ" dirty="0" smtClean="0"/>
              <a:t>AZƏRBAYCAN ALİ TƏHSİL SİSTEMİNİN GÜCLƏNDİRİLMƏSİNƏ DƏSTƏK TVİNNİNQ LAYİHƏSİ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2019</a:t>
            </a:r>
            <a:r>
              <a:rPr lang="az-Latn-AZ" dirty="0" smtClean="0"/>
              <a:t>-CU İL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buNone/>
            </a:pPr>
            <a:r>
              <a:rPr lang="az-Latn-AZ" b="1" cap="none" dirty="0" smtClean="0"/>
              <a:t>Təlim sessiyası </a:t>
            </a:r>
            <a:r>
              <a:rPr lang="fr-FR" b="1" cap="none" dirty="0" smtClean="0"/>
              <a:t>N0.2</a:t>
            </a:r>
          </a:p>
          <a:p>
            <a:endParaRPr lang="fr-FR" b="1" cap="none" dirty="0"/>
          </a:p>
          <a:p>
            <a:pPr marL="0" indent="0">
              <a:buNone/>
            </a:pPr>
            <a:r>
              <a:rPr lang="fr-FR" b="1" cap="none" dirty="0" smtClean="0"/>
              <a:t>Eliane Kotler</a:t>
            </a:r>
          </a:p>
          <a:p>
            <a:pPr marL="0" indent="0">
              <a:buNone/>
            </a:pPr>
            <a:r>
              <a:rPr lang="fr-FR" b="1" cap="none" dirty="0" smtClean="0"/>
              <a:t>Michelle Houppe</a:t>
            </a:r>
            <a:endParaRPr lang="fr-FR" b="1" cap="none" dirty="0"/>
          </a:p>
        </p:txBody>
      </p:sp>
      <p:pic>
        <p:nvPicPr>
          <p:cNvPr id="6" name="Picture 5" descr="flag_yellow_lo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76872"/>
            <a:ext cx="1413607" cy="93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971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4" y="228600"/>
            <a:ext cx="8373270" cy="762000"/>
          </a:xfrm>
        </p:spPr>
        <p:txBody>
          <a:bodyPr/>
          <a:lstStyle/>
          <a:p>
            <a:r>
              <a:rPr lang="az-Latn-AZ" dirty="0" smtClean="0"/>
              <a:t>Hesabatın </a:t>
            </a:r>
            <a:r>
              <a:rPr lang="az-Latn-AZ" dirty="0" err="1" smtClean="0"/>
              <a:t>struturu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5751" y="706582"/>
            <a:ext cx="7639751" cy="5389418"/>
          </a:xfrm>
        </p:spPr>
        <p:txBody>
          <a:bodyPr/>
          <a:lstStyle/>
          <a:p>
            <a:pPr marL="400050" indent="-400050">
              <a:buAutoNum type="romanUcPeriod"/>
            </a:pPr>
            <a:r>
              <a:rPr lang="az-Latn-AZ" sz="1600" cap="none" dirty="0" smtClean="0"/>
              <a:t>Müəssisə barədə məlumat vərəqi</a:t>
            </a:r>
            <a:endParaRPr lang="en-US" sz="1600" cap="none" dirty="0" smtClean="0"/>
          </a:p>
          <a:p>
            <a:pPr marL="400050" indent="-400050">
              <a:buFontTx/>
              <a:buAutoNum type="romanUcPeriod"/>
            </a:pPr>
            <a:r>
              <a:rPr lang="az-Latn-AZ" sz="1600" cap="none" dirty="0" smtClean="0"/>
              <a:t>Proqramın əsas xüsusiyyətləri və müəssisə daxilindəki mövqeyi qeyd olunan giriş</a:t>
            </a:r>
            <a:endParaRPr lang="en-US" sz="1600" cap="none" dirty="0" smtClean="0"/>
          </a:p>
          <a:p>
            <a:pPr marL="400050" indent="-400050">
              <a:buAutoNum type="romanUcPeriod"/>
            </a:pPr>
            <a:r>
              <a:rPr lang="az-Latn-AZ" sz="1600" cap="none" dirty="0" smtClean="0"/>
              <a:t>Sahə səfərinin təsviri</a:t>
            </a:r>
            <a:endParaRPr lang="en-US" sz="1600" cap="none" dirty="0" smtClean="0"/>
          </a:p>
          <a:p>
            <a:r>
              <a:rPr lang="en-US" sz="1200" b="0" cap="none" dirty="0" smtClean="0">
                <a:solidFill>
                  <a:schemeClr val="tx1"/>
                </a:solidFill>
              </a:rPr>
              <a:t>	</a:t>
            </a:r>
            <a:r>
              <a:rPr lang="az-Latn-AZ" sz="1400" b="0" cap="none" dirty="0" smtClean="0">
                <a:solidFill>
                  <a:schemeClr val="tx1"/>
                </a:solidFill>
              </a:rPr>
              <a:t> Müəssisənin özünütəhlil yanaşmasının təqdim edilməsi</a:t>
            </a:r>
            <a:endParaRPr lang="en-US" sz="1400" b="0" cap="none" dirty="0" smtClean="0">
              <a:solidFill>
                <a:schemeClr val="tx1"/>
              </a:solidFill>
            </a:endParaRPr>
          </a:p>
          <a:p>
            <a:pPr lvl="2"/>
            <a:r>
              <a:rPr lang="en-US" sz="1400" b="0" cap="none" dirty="0" smtClean="0">
                <a:solidFill>
                  <a:schemeClr val="tx1"/>
                </a:solidFill>
              </a:rPr>
              <a:t>	</a:t>
            </a:r>
            <a:r>
              <a:rPr lang="az-Latn-AZ" sz="1400" b="0" cap="none" dirty="0" smtClean="0">
                <a:solidFill>
                  <a:schemeClr val="tx1"/>
                </a:solidFill>
              </a:rPr>
              <a:t> Ekspert qrupunun tərkib hissəsi</a:t>
            </a:r>
            <a:endParaRPr lang="en-US" sz="1400" b="0" cap="none" dirty="0" smtClean="0">
              <a:solidFill>
                <a:schemeClr val="tx1"/>
              </a:solidFill>
            </a:endParaRPr>
          </a:p>
          <a:p>
            <a:pPr lvl="1"/>
            <a:r>
              <a:rPr lang="en-US" sz="1400" b="0" cap="none" dirty="0" smtClean="0">
                <a:solidFill>
                  <a:schemeClr val="tx1"/>
                </a:solidFill>
              </a:rPr>
              <a:t>	</a:t>
            </a:r>
            <a:r>
              <a:rPr lang="az-Latn-AZ" sz="1400" b="0" cap="none" dirty="0" smtClean="0">
                <a:solidFill>
                  <a:schemeClr val="tx1"/>
                </a:solidFill>
              </a:rPr>
              <a:t> Sahə səfərinin təsviri</a:t>
            </a:r>
            <a:endParaRPr lang="en-US" sz="1400" b="0" cap="none" dirty="0" smtClean="0">
              <a:solidFill>
                <a:schemeClr val="tx1"/>
              </a:solidFill>
            </a:endParaRPr>
          </a:p>
          <a:p>
            <a:r>
              <a:rPr lang="fr-FR" sz="1600" cap="none" dirty="0" smtClean="0"/>
              <a:t>III. </a:t>
            </a:r>
            <a:r>
              <a:rPr lang="az-Latn-AZ" sz="1600" cap="none" dirty="0" smtClean="0"/>
              <a:t>Təhsil proqramının təhlili</a:t>
            </a:r>
            <a:r>
              <a:rPr lang="fr-FR" sz="1600" cap="none" dirty="0" smtClean="0"/>
              <a:t>:</a:t>
            </a:r>
            <a:endParaRPr lang="fr-FR" sz="1600" cap="none" dirty="0"/>
          </a:p>
          <a:p>
            <a:pPr lvl="4">
              <a:buFont typeface="Century Gothic" panose="020B0502020202020204" pitchFamily="34" charset="0"/>
              <a:buAutoNum type="arabicPeriod"/>
            </a:pPr>
            <a:r>
              <a:rPr lang="en-US" sz="1600" dirty="0" err="1" smtClean="0"/>
              <a:t>Proqramın</a:t>
            </a:r>
            <a:r>
              <a:rPr lang="en-US" sz="1600" dirty="0" smtClean="0"/>
              <a:t> </a:t>
            </a:r>
            <a:r>
              <a:rPr lang="en-US" sz="1600" dirty="0" err="1"/>
              <a:t>hədəfləri</a:t>
            </a:r>
            <a:r>
              <a:rPr lang="en-US" sz="1600" dirty="0"/>
              <a:t> </a:t>
            </a:r>
            <a:r>
              <a:rPr lang="en-US" sz="1600" dirty="0" err="1"/>
              <a:t>və</a:t>
            </a:r>
            <a:r>
              <a:rPr lang="en-US" sz="1600" dirty="0"/>
              <a:t> </a:t>
            </a:r>
            <a:r>
              <a:rPr lang="en-US" sz="1600" dirty="0" err="1"/>
              <a:t>təlim</a:t>
            </a:r>
            <a:r>
              <a:rPr lang="en-US" sz="1600" dirty="0"/>
              <a:t> </a:t>
            </a:r>
            <a:r>
              <a:rPr lang="en-US" sz="1600" dirty="0" err="1"/>
              <a:t>nəticələri</a:t>
            </a:r>
            <a:r>
              <a:rPr lang="en-US" sz="1600" dirty="0"/>
              <a:t> </a:t>
            </a:r>
          </a:p>
          <a:p>
            <a:pPr lvl="4">
              <a:buFont typeface="Century Gothic" panose="020B0502020202020204" pitchFamily="34" charset="0"/>
              <a:buAutoNum type="arabicPeriod"/>
            </a:pPr>
            <a:r>
              <a:rPr lang="en-US" sz="1600" dirty="0" err="1"/>
              <a:t>Tədris</a:t>
            </a:r>
            <a:r>
              <a:rPr lang="en-US" sz="1600" dirty="0"/>
              <a:t> </a:t>
            </a:r>
            <a:r>
              <a:rPr lang="en-US" sz="1600" dirty="0" err="1"/>
              <a:t>planının</a:t>
            </a:r>
            <a:r>
              <a:rPr lang="en-US" sz="1600" dirty="0"/>
              <a:t> (</a:t>
            </a:r>
            <a:r>
              <a:rPr lang="en-US" sz="1600" dirty="0" err="1"/>
              <a:t>kurikulumun</a:t>
            </a:r>
            <a:r>
              <a:rPr lang="en-US" sz="1600" dirty="0"/>
              <a:t>) </a:t>
            </a:r>
            <a:r>
              <a:rPr lang="en-US" sz="1600" dirty="0" err="1"/>
              <a:t>hazırlanması</a:t>
            </a:r>
            <a:r>
              <a:rPr lang="en-US" sz="1600" dirty="0"/>
              <a:t> </a:t>
            </a:r>
          </a:p>
          <a:p>
            <a:pPr lvl="4">
              <a:buFont typeface="Century Gothic" panose="020B0502020202020204" pitchFamily="34" charset="0"/>
              <a:buAutoNum type="arabicPeriod"/>
            </a:pPr>
            <a:r>
              <a:rPr lang="en-US" sz="1600" dirty="0"/>
              <a:t>Professor-</a:t>
            </a:r>
            <a:r>
              <a:rPr lang="en-US" sz="1600" dirty="0" err="1"/>
              <a:t>müəllim</a:t>
            </a:r>
            <a:r>
              <a:rPr lang="en-US" sz="1600" dirty="0"/>
              <a:t> </a:t>
            </a:r>
            <a:r>
              <a:rPr lang="en-US" sz="1600" dirty="0" err="1"/>
              <a:t>heyəti</a:t>
            </a:r>
            <a:endParaRPr lang="en-US" sz="1600" dirty="0"/>
          </a:p>
          <a:p>
            <a:pPr lvl="4">
              <a:buFont typeface="Century Gothic" panose="020B0502020202020204" pitchFamily="34" charset="0"/>
              <a:buAutoNum type="arabicPeriod"/>
            </a:pPr>
            <a:r>
              <a:rPr lang="en-US" sz="1600" dirty="0" err="1"/>
              <a:t>Resurslar</a:t>
            </a:r>
            <a:r>
              <a:rPr lang="en-US" sz="1600" dirty="0"/>
              <a:t> </a:t>
            </a:r>
            <a:r>
              <a:rPr lang="en-US" sz="1600" dirty="0" err="1"/>
              <a:t>və</a:t>
            </a:r>
            <a:r>
              <a:rPr lang="en-US" sz="1600" dirty="0"/>
              <a:t> </a:t>
            </a:r>
            <a:r>
              <a:rPr lang="en-US" sz="1600" dirty="0" err="1"/>
              <a:t>təlim</a:t>
            </a:r>
            <a:r>
              <a:rPr lang="en-US" sz="1600" dirty="0"/>
              <a:t> </a:t>
            </a:r>
            <a:r>
              <a:rPr lang="en-US" sz="1600" dirty="0" err="1"/>
              <a:t>nəticələri</a:t>
            </a:r>
            <a:r>
              <a:rPr lang="en-US" sz="1600" dirty="0"/>
              <a:t> </a:t>
            </a:r>
          </a:p>
          <a:p>
            <a:pPr lvl="4">
              <a:buFont typeface="Century Gothic" panose="020B0502020202020204" pitchFamily="34" charset="0"/>
              <a:buAutoNum type="arabicPeriod"/>
            </a:pPr>
            <a:r>
              <a:rPr lang="en-US" sz="1600" dirty="0" err="1"/>
              <a:t>Təlim</a:t>
            </a:r>
            <a:r>
              <a:rPr lang="en-US" sz="1600" dirty="0"/>
              <a:t> </a:t>
            </a:r>
            <a:r>
              <a:rPr lang="en-US" sz="1600" dirty="0" err="1"/>
              <a:t>prosesi</a:t>
            </a:r>
            <a:r>
              <a:rPr lang="en-US" sz="1600" dirty="0"/>
              <a:t> </a:t>
            </a:r>
            <a:r>
              <a:rPr lang="en-US" sz="1600" dirty="0" err="1"/>
              <a:t>və</a:t>
            </a:r>
            <a:r>
              <a:rPr lang="en-US" sz="1600" dirty="0"/>
              <a:t> </a:t>
            </a:r>
            <a:r>
              <a:rPr lang="en-US" sz="1600" dirty="0" err="1"/>
              <a:t>tələbə</a:t>
            </a:r>
            <a:r>
              <a:rPr lang="en-US" sz="1600" dirty="0"/>
              <a:t> </a:t>
            </a:r>
            <a:r>
              <a:rPr lang="en-US" sz="1600" dirty="0" err="1"/>
              <a:t>nailiyyətlərinin</a:t>
            </a:r>
            <a:r>
              <a:rPr lang="en-US" sz="1600" dirty="0"/>
              <a:t> </a:t>
            </a:r>
            <a:r>
              <a:rPr lang="en-US" sz="1600" dirty="0" err="1"/>
              <a:t>qiymətləndirilməsi</a:t>
            </a:r>
            <a:r>
              <a:rPr lang="en-US" sz="1600" dirty="0"/>
              <a:t> </a:t>
            </a:r>
          </a:p>
          <a:p>
            <a:pPr lvl="4">
              <a:buFont typeface="Century Gothic" panose="020B0502020202020204" pitchFamily="34" charset="0"/>
              <a:buAutoNum type="arabicPeriod"/>
            </a:pPr>
            <a:r>
              <a:rPr lang="en-US" sz="1600" dirty="0" err="1"/>
              <a:t>Təhsil</a:t>
            </a:r>
            <a:r>
              <a:rPr lang="en-US" sz="1600" dirty="0"/>
              <a:t> </a:t>
            </a:r>
            <a:r>
              <a:rPr lang="en-US" sz="1600" dirty="0" err="1"/>
              <a:t>proqramının</a:t>
            </a:r>
            <a:r>
              <a:rPr lang="en-US" sz="1600" dirty="0"/>
              <a:t> </a:t>
            </a:r>
            <a:r>
              <a:rPr lang="en-US" sz="1600" dirty="0" err="1"/>
              <a:t>idarə</a:t>
            </a:r>
            <a:r>
              <a:rPr lang="en-US" sz="1600" dirty="0"/>
              <a:t> </a:t>
            </a:r>
            <a:r>
              <a:rPr lang="en-US" sz="1600" dirty="0" err="1"/>
              <a:t>edilməsi</a:t>
            </a:r>
            <a:endParaRPr lang="en-US" sz="1600" dirty="0"/>
          </a:p>
          <a:p>
            <a:pPr lvl="4">
              <a:buAutoNum type="arabicPeriod"/>
            </a:pPr>
            <a:endParaRPr lang="lv-LV" sz="1600" dirty="0"/>
          </a:p>
          <a:p>
            <a:pPr lvl="1"/>
            <a:r>
              <a:rPr lang="az-Latn-AZ" sz="1400" dirty="0" smtClean="0">
                <a:solidFill>
                  <a:srgbClr val="7030A0"/>
                </a:solidFill>
              </a:rPr>
              <a:t>Hər bir </a:t>
            </a:r>
            <a:r>
              <a:rPr lang="az-Latn-AZ" sz="1400" dirty="0" err="1" smtClean="0">
                <a:solidFill>
                  <a:srgbClr val="7030A0"/>
                </a:solidFill>
              </a:rPr>
              <a:t>qiymətləndirmə</a:t>
            </a:r>
            <a:r>
              <a:rPr lang="az-Latn-AZ" sz="1400" dirty="0" smtClean="0">
                <a:solidFill>
                  <a:srgbClr val="7030A0"/>
                </a:solidFill>
              </a:rPr>
              <a:t> sahəsi üzrə güclü və zəif cəhətlər </a:t>
            </a:r>
            <a:r>
              <a:rPr lang="az-Latn-AZ" sz="1400" dirty="0" err="1" smtClean="0">
                <a:solidFill>
                  <a:srgbClr val="7030A0"/>
                </a:solidFill>
              </a:rPr>
              <a:t>vurğulanmalıdır</a:t>
            </a:r>
            <a:endParaRPr lang="fr-FR" sz="1400" dirty="0">
              <a:solidFill>
                <a:srgbClr val="7030A0"/>
              </a:solidFill>
            </a:endParaRPr>
          </a:p>
          <a:p>
            <a:pPr lvl="1"/>
            <a:r>
              <a:rPr lang="az-Latn-AZ" sz="1400" dirty="0" smtClean="0">
                <a:solidFill>
                  <a:srgbClr val="7030A0"/>
                </a:solidFill>
              </a:rPr>
              <a:t>Tövsiyələr təmin </a:t>
            </a:r>
            <a:r>
              <a:rPr lang="az-Latn-AZ" sz="1400" dirty="0" err="1" smtClean="0">
                <a:solidFill>
                  <a:srgbClr val="7030A0"/>
                </a:solidFill>
              </a:rPr>
              <a:t>edilməlidir</a:t>
            </a:r>
            <a:endParaRPr lang="fr-FR" sz="1400" dirty="0">
              <a:solidFill>
                <a:srgbClr val="7030A0"/>
              </a:solidFill>
            </a:endParaRPr>
          </a:p>
          <a:p>
            <a:pPr lvl="1"/>
            <a:r>
              <a:rPr lang="en-US" sz="1600" cap="none" dirty="0" smtClean="0"/>
              <a:t>IV.   </a:t>
            </a:r>
            <a:r>
              <a:rPr lang="az-Latn-AZ" sz="1600" cap="none" dirty="0" smtClean="0"/>
              <a:t>NƏTİCƏLƏR</a:t>
            </a:r>
            <a:endParaRPr lang="en-US" sz="1600" cap="none" dirty="0"/>
          </a:p>
          <a:p>
            <a:r>
              <a:rPr lang="az-Latn-AZ" sz="1600" b="0" cap="none" dirty="0" smtClean="0">
                <a:solidFill>
                  <a:schemeClr val="tx1"/>
                </a:solidFill>
              </a:rPr>
              <a:t>Ümumi güclü cəhətlər, zəif cəhətlər və tövsiyələr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576846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7951"/>
            <a:ext cx="7886700" cy="926371"/>
          </a:xfrm>
        </p:spPr>
        <p:txBody>
          <a:bodyPr/>
          <a:lstStyle/>
          <a:p>
            <a:r>
              <a:rPr lang="lv-LV" dirty="0" smtClean="0"/>
              <a:t>Təhsil proqramının təhlili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5099504"/>
              </p:ext>
            </p:extLst>
          </p:nvPr>
        </p:nvGraphicFramePr>
        <p:xfrm>
          <a:off x="427220" y="870805"/>
          <a:ext cx="8510665" cy="5796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106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88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noProof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 </a:t>
                      </a:r>
                      <a:r>
                        <a:rPr lang="az-Latn-AZ" sz="1600" b="1" noProof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qiymətləndirmə</a:t>
                      </a:r>
                      <a:r>
                        <a:rPr lang="az-Latn-AZ" sz="1600" b="1" noProof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sahəsi</a:t>
                      </a:r>
                      <a:r>
                        <a:rPr lang="lv-LV" sz="1600" b="1" noProof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. Hər bir</a:t>
                      </a:r>
                      <a:r>
                        <a:rPr lang="lv-LV" sz="1600" b="1" baseline="0" noProof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qiymətləndirmə sahəsi üzrə</a:t>
                      </a:r>
                      <a:r>
                        <a:rPr lang="en-GB" sz="1600" b="1" noProof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:</a:t>
                      </a:r>
                      <a:endParaRPr lang="en-GB" sz="1600" noProof="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0061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az-Latn-AZ" sz="1800" b="1" noProof="0" dirty="0" smtClean="0">
                          <a:solidFill>
                            <a:schemeClr val="tx1"/>
                          </a:solidFill>
                        </a:rPr>
                        <a:t>Qeydlər </a:t>
                      </a:r>
                      <a:r>
                        <a:rPr lang="en-GB" sz="1800" b="1" noProof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az-Latn-AZ" sz="1800" b="1" noProof="0" dirty="0" smtClean="0">
                          <a:solidFill>
                            <a:schemeClr val="tx1"/>
                          </a:solidFill>
                        </a:rPr>
                        <a:t>təhlillər</a:t>
                      </a:r>
                      <a:r>
                        <a:rPr lang="en-GB" sz="1800" b="1" noProof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z-Latn-AZ" sz="1600" b="1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Özünütəhlil hesabatı və sahə səfəri zamanı əldə edilən məlumatlar əsasında </a:t>
                      </a:r>
                      <a:r>
                        <a:rPr lang="az-Latn-AZ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standartlara uyğunluq və</a:t>
                      </a:r>
                      <a:r>
                        <a:rPr lang="en-GB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lang="az-Latn-AZ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yaxud </a:t>
                      </a:r>
                      <a:r>
                        <a:rPr lang="az-Latn-AZ" sz="1600" b="0" kern="1200" noProof="0" dirty="0" err="1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uyğunsuzluğun</a:t>
                      </a:r>
                      <a:r>
                        <a:rPr lang="az-Latn-AZ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göstərilməsi təhsil proqramının vəziyyətinin qısa təsviri.</a:t>
                      </a:r>
                      <a:endParaRPr lang="en-GB" sz="1600" b="0" kern="1200" noProof="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600" noProof="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2764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az-Latn-AZ" sz="1800" b="1" noProof="0" dirty="0" smtClean="0">
                          <a:solidFill>
                            <a:schemeClr val="tx1"/>
                          </a:solidFill>
                        </a:rPr>
                        <a:t>Güclü cəhətlər</a:t>
                      </a:r>
                      <a:endParaRPr lang="en-GB" sz="1800" b="1" noProof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az-Latn-AZ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Güclü cəhətlərin</a:t>
                      </a:r>
                      <a:r>
                        <a:rPr lang="az-Latn-AZ" sz="16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siyahısı</a:t>
                      </a:r>
                      <a:r>
                        <a:rPr lang="en-GB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az-Latn-AZ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uyğun</a:t>
                      </a:r>
                      <a:r>
                        <a:rPr lang="az-Latn-AZ" sz="16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olduğu təqdirdə</a:t>
                      </a:r>
                      <a:r>
                        <a:rPr lang="en-GB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–</a:t>
                      </a:r>
                      <a:r>
                        <a:rPr lang="az-Latn-AZ" sz="16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z-Latn-AZ" sz="16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öncül təcrübələrə</a:t>
                      </a:r>
                      <a:r>
                        <a:rPr lang="az-Latn-AZ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nailiyyətlərə, </a:t>
                      </a:r>
                      <a:r>
                        <a:rPr lang="az-Latn-AZ" sz="1600" b="0" kern="1200" noProof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innovativ</a:t>
                      </a:r>
                      <a:r>
                        <a:rPr lang="az-Latn-AZ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həllərə və</a:t>
                      </a:r>
                      <a:r>
                        <a:rPr lang="az-Latn-AZ" sz="16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s. misallar</a:t>
                      </a:r>
                      <a:r>
                        <a:rPr lang="en-GB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600" b="0" noProof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600" b="0" noProof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0134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az-Latn-AZ" sz="1800" b="1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Zəif cəhətlər</a:t>
                      </a:r>
                      <a:endParaRPr lang="en-GB" sz="1800" b="1" kern="1200" noProof="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az-Latn-AZ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Zəif cəhətlərin siyahısı</a:t>
                      </a:r>
                      <a:r>
                        <a:rPr lang="en-GB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(</a:t>
                      </a:r>
                      <a:r>
                        <a:rPr lang="az-Latn-AZ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uyğun olduğu təqdirdə</a:t>
                      </a:r>
                      <a:r>
                        <a:rPr lang="en-GB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) – </a:t>
                      </a:r>
                      <a:r>
                        <a:rPr lang="az-Latn-AZ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həll edilməli </a:t>
                      </a:r>
                      <a:r>
                        <a:rPr lang="en-GB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problem</a:t>
                      </a:r>
                      <a:r>
                        <a:rPr lang="az-Latn-AZ" sz="1600" b="0" kern="1200" noProof="0" dirty="0" err="1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li</a:t>
                      </a:r>
                      <a:r>
                        <a:rPr lang="az-Latn-AZ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sahələr </a:t>
                      </a:r>
                      <a:r>
                        <a:rPr lang="en-GB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az-Latn-AZ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və </a:t>
                      </a:r>
                      <a:r>
                        <a:rPr lang="az-Latn-AZ" sz="1600" b="0" kern="1200" noProof="0" dirty="0" err="1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uyğunsuzluqlar</a:t>
                      </a:r>
                      <a:r>
                        <a:rPr lang="en-GB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az-Latn-AZ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uyğun olduğu təqdirdə</a:t>
                      </a:r>
                      <a:r>
                        <a:rPr lang="en-GB" sz="1600" b="0" kern="1200" noProof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).</a:t>
                      </a:r>
                      <a:endParaRPr lang="en-GB" sz="1600" b="0" kern="1200" noProof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6886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az-Latn-AZ" sz="1800" b="1" noProof="0" dirty="0" smtClean="0">
                          <a:solidFill>
                            <a:schemeClr val="tx1"/>
                          </a:solidFill>
                        </a:rPr>
                        <a:t>Tövsiyələr</a:t>
                      </a:r>
                      <a:endParaRPr lang="en-GB" sz="1800" b="1" noProof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z-Latn-AZ" sz="16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Zəif cəhətlərin aradan</a:t>
                      </a:r>
                      <a:r>
                        <a:rPr lang="az-Latn-AZ" sz="1600" b="1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qaldırılması </a:t>
                      </a:r>
                      <a:r>
                        <a:rPr lang="az-Latn-AZ" sz="16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və əlavə </a:t>
                      </a:r>
                      <a:r>
                        <a:rPr lang="az-Latn-AZ" sz="1600" b="0" kern="1200" baseline="0" noProof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yaxşılaşdırma</a:t>
                      </a:r>
                      <a:r>
                        <a:rPr lang="az-Latn-AZ" sz="16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tədbirləri, aşkarlanan </a:t>
                      </a:r>
                      <a:r>
                        <a:rPr lang="az-Latn-AZ" sz="1600" b="0" kern="1200" baseline="0" noProof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çatışmazlıqların</a:t>
                      </a:r>
                      <a:r>
                        <a:rPr lang="az-Latn-AZ" sz="16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aradan qaldırılması, eləcə də təhsil proqramının </a:t>
                      </a:r>
                      <a:r>
                        <a:rPr lang="az-Latn-AZ" sz="1600" b="1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uzunmüddətli </a:t>
                      </a:r>
                      <a:r>
                        <a:rPr lang="az-Latn-AZ" sz="1600" b="1" kern="1200" baseline="0" noProof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yaxşılaşdırılması</a:t>
                      </a:r>
                      <a:r>
                        <a:rPr lang="az-Latn-AZ" sz="1600" b="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üzrə tövsiyələr</a:t>
                      </a:r>
                      <a:endParaRPr lang="en-GB" sz="1600" b="0" kern="1200" noProof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60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56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z-Latn-AZ" sz="1600" b="1" noProof="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Qiymətləndirmə</a:t>
                      </a:r>
                      <a:r>
                        <a:rPr lang="az-Latn-AZ" sz="1600" b="1" noProof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nəticələri</a:t>
                      </a:r>
                      <a:endParaRPr lang="en-GB" sz="1600" noProof="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5943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Qısaca </a:t>
            </a:r>
            <a:r>
              <a:rPr lang="az-Latn-AZ" dirty="0" err="1" smtClean="0"/>
              <a:t>qiymətləndirmə</a:t>
            </a:r>
            <a:r>
              <a:rPr lang="az-Latn-AZ" dirty="0" smtClean="0"/>
              <a:t> standartları barədə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z-Latn-AZ" sz="2400" dirty="0" smtClean="0"/>
              <a:t>nəyi </a:t>
            </a:r>
            <a:r>
              <a:rPr lang="az-Latn-AZ" sz="2400" dirty="0" err="1" smtClean="0"/>
              <a:t>qiymətləndirməlisiniz</a:t>
            </a:r>
            <a:r>
              <a:rPr lang="fr-FR" sz="2400" dirty="0" smtClean="0"/>
              <a:t>?</a:t>
            </a:r>
            <a:endParaRPr lang="fr-FR" sz="2400" dirty="0" smtClean="0"/>
          </a:p>
          <a:p>
            <a:endParaRPr lang="fr-FR" sz="2400" dirty="0" smtClean="0"/>
          </a:p>
          <a:p>
            <a:r>
              <a:rPr lang="az-Latn-AZ" sz="2400" dirty="0" smtClean="0"/>
              <a:t>nə nümayiş etdirmək </a:t>
            </a:r>
            <a:r>
              <a:rPr lang="az-Latn-AZ" sz="2400" dirty="0" err="1" smtClean="0"/>
              <a:t>istəyirsiniz</a:t>
            </a:r>
            <a:r>
              <a:rPr lang="fr-FR" sz="2400" dirty="0" smtClean="0"/>
              <a:t>?</a:t>
            </a:r>
            <a:endParaRPr lang="fr-FR" sz="2400" dirty="0" smtClean="0"/>
          </a:p>
          <a:p>
            <a:endParaRPr lang="fr-FR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az-Latn-AZ" sz="2400" dirty="0" smtClean="0"/>
              <a:t>proqramın </a:t>
            </a:r>
            <a:r>
              <a:rPr lang="az-Latn-AZ" sz="2400" dirty="0" err="1" smtClean="0"/>
              <a:t>aşağıdakılara</a:t>
            </a:r>
            <a:r>
              <a:rPr lang="az-Latn-AZ" sz="2400" dirty="0" smtClean="0"/>
              <a:t> cavab verdiyini </a:t>
            </a:r>
            <a:r>
              <a:rPr lang="az-Latn-AZ" sz="2400" dirty="0" err="1" smtClean="0"/>
              <a:t>qiymətləndirmək</a:t>
            </a:r>
            <a:r>
              <a:rPr lang="az-Latn-AZ" sz="2400" dirty="0" smtClean="0"/>
              <a:t> üçün</a:t>
            </a:r>
            <a:r>
              <a:rPr lang="fr-FR" sz="2400" dirty="0" smtClean="0"/>
              <a:t>:</a:t>
            </a:r>
            <a:endParaRPr lang="fr-FR" sz="2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az-Latn-AZ" sz="2400" dirty="0" smtClean="0">
                <a:solidFill>
                  <a:srgbClr val="7030A0"/>
                </a:solidFill>
              </a:rPr>
              <a:t>uyğundur</a:t>
            </a:r>
            <a:r>
              <a:rPr lang="fr-FR" sz="2400" dirty="0" smtClean="0">
                <a:solidFill>
                  <a:srgbClr val="7030A0"/>
                </a:solidFill>
              </a:rPr>
              <a:t>:</a:t>
            </a:r>
            <a:r>
              <a:rPr lang="fr-FR" sz="2400" dirty="0" smtClean="0">
                <a:solidFill>
                  <a:srgbClr val="7030A0"/>
                </a:solidFill>
              </a:rPr>
              <a:t>		A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az-Latn-AZ" sz="2400" dirty="0" smtClean="0">
                <a:solidFill>
                  <a:srgbClr val="7030A0"/>
                </a:solidFill>
              </a:rPr>
              <a:t>Əsasən uyğundur</a:t>
            </a:r>
            <a:r>
              <a:rPr lang="fr-FR" sz="2400" dirty="0" smtClean="0">
                <a:solidFill>
                  <a:srgbClr val="7030A0"/>
                </a:solidFill>
              </a:rPr>
              <a:t>:</a:t>
            </a:r>
            <a:r>
              <a:rPr lang="fr-FR" sz="2400" dirty="0" smtClean="0">
                <a:solidFill>
                  <a:srgbClr val="7030A0"/>
                </a:solidFill>
              </a:rPr>
              <a:t>	B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az-Latn-AZ" sz="2400" dirty="0" smtClean="0">
                <a:solidFill>
                  <a:srgbClr val="7030A0"/>
                </a:solidFill>
              </a:rPr>
              <a:t>Qismən</a:t>
            </a:r>
            <a:r>
              <a:rPr lang="fr-FR" sz="2400" dirty="0" smtClean="0">
                <a:solidFill>
                  <a:srgbClr val="7030A0"/>
                </a:solidFill>
              </a:rPr>
              <a:t> </a:t>
            </a:r>
            <a:r>
              <a:rPr lang="az-Latn-AZ" sz="2400" dirty="0" smtClean="0">
                <a:solidFill>
                  <a:srgbClr val="7030A0"/>
                </a:solidFill>
              </a:rPr>
              <a:t>uyğundur</a:t>
            </a:r>
            <a:r>
              <a:rPr lang="fr-FR" sz="2400" dirty="0" smtClean="0">
                <a:solidFill>
                  <a:srgbClr val="7030A0"/>
                </a:solidFill>
              </a:rPr>
              <a:t>:</a:t>
            </a:r>
            <a:r>
              <a:rPr lang="fr-FR" sz="2400" dirty="0" smtClean="0">
                <a:solidFill>
                  <a:srgbClr val="7030A0"/>
                </a:solidFill>
              </a:rPr>
              <a:t>	C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az-Latn-AZ" sz="2400" dirty="0" smtClean="0">
                <a:solidFill>
                  <a:srgbClr val="7030A0"/>
                </a:solidFill>
              </a:rPr>
              <a:t>Uyğun deyildir</a:t>
            </a:r>
            <a:r>
              <a:rPr lang="fr-FR" sz="2400" dirty="0" smtClean="0">
                <a:solidFill>
                  <a:srgbClr val="7030A0"/>
                </a:solidFill>
              </a:rPr>
              <a:t>:</a:t>
            </a:r>
            <a:r>
              <a:rPr lang="fr-FR" sz="2400" dirty="0" smtClean="0">
                <a:solidFill>
                  <a:srgbClr val="7030A0"/>
                </a:solidFill>
              </a:rPr>
              <a:t>		D</a:t>
            </a:r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endParaRPr lang="fr-F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654" y="819780"/>
            <a:ext cx="1008112" cy="11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 rot="20135810">
            <a:off x="6810168" y="958161"/>
            <a:ext cx="2212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2000" b="1" dirty="0" smtClean="0">
                <a:solidFill>
                  <a:srgbClr val="FF0066"/>
                </a:solidFill>
              </a:rPr>
              <a:t>Əsas məfhumlar</a:t>
            </a:r>
            <a:endParaRPr lang="fr-FR" sz="20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634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3" y="228600"/>
            <a:ext cx="7950105" cy="762000"/>
          </a:xfrm>
        </p:spPr>
        <p:txBody>
          <a:bodyPr/>
          <a:lstStyle/>
          <a:p>
            <a:r>
              <a:rPr lang="fr-FR" dirty="0" smtClean="0"/>
              <a:t>1. </a:t>
            </a:r>
            <a:r>
              <a:rPr lang="az-Latn-AZ" dirty="0" smtClean="0"/>
              <a:t>proqramın hədəfləri və təlim nəticələri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463205"/>
              </p:ext>
            </p:extLst>
          </p:nvPr>
        </p:nvGraphicFramePr>
        <p:xfrm>
          <a:off x="615752" y="1981200"/>
          <a:ext cx="7315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654" y="819780"/>
            <a:ext cx="1008112" cy="11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 rot="20135810">
            <a:off x="6813477" y="988849"/>
            <a:ext cx="2138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b="1" dirty="0" smtClean="0">
                <a:solidFill>
                  <a:srgbClr val="FF0000"/>
                </a:solidFill>
              </a:rPr>
              <a:t>Əsas məfhumlar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047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2. Curriculum design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880272"/>
              </p:ext>
            </p:extLst>
          </p:nvPr>
        </p:nvGraphicFramePr>
        <p:xfrm>
          <a:off x="615752" y="1981200"/>
          <a:ext cx="7315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654" y="819780"/>
            <a:ext cx="1008112" cy="11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archemin vertical 8"/>
          <p:cNvSpPr/>
          <p:nvPr/>
        </p:nvSpPr>
        <p:spPr bwMode="auto">
          <a:xfrm rot="20308481">
            <a:off x="7653746" y="4392426"/>
            <a:ext cx="1325804" cy="1115904"/>
          </a:xfrm>
          <a:prstGeom prst="verticalScroll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charset="0"/>
                <a:ea typeface="Geneva" pitchFamily="28" charset="-128"/>
              </a:rPr>
              <a:t>ECTS</a:t>
            </a:r>
            <a:endParaRPr kumimoji="0" lang="fr-FR" sz="2400" b="1" i="0" u="none" strike="noStrike" normalizeH="0" baseline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ea typeface="Geneva" pitchFamily="28" charset="-128"/>
            </a:endParaRPr>
          </a:p>
        </p:txBody>
      </p:sp>
      <p:sp>
        <p:nvSpPr>
          <p:cNvPr id="8" name="ZoneTexte 6"/>
          <p:cNvSpPr txBox="1"/>
          <p:nvPr/>
        </p:nvSpPr>
        <p:spPr>
          <a:xfrm rot="20135810">
            <a:off x="6810168" y="958161"/>
            <a:ext cx="2212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2000" b="1" dirty="0" smtClean="0">
                <a:solidFill>
                  <a:srgbClr val="FF0066"/>
                </a:solidFill>
              </a:rPr>
              <a:t>Əsas məfhumlar</a:t>
            </a:r>
            <a:endParaRPr lang="fr-FR" sz="20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432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3" y="228600"/>
            <a:ext cx="6484701" cy="762000"/>
          </a:xfrm>
        </p:spPr>
        <p:txBody>
          <a:bodyPr/>
          <a:lstStyle/>
          <a:p>
            <a:r>
              <a:rPr lang="fr-FR" dirty="0" smtClean="0"/>
              <a:t>3. </a:t>
            </a:r>
            <a:r>
              <a:rPr lang="az-Latn-AZ" dirty="0" smtClean="0"/>
              <a:t>professor-müəllim heyəti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624491"/>
              </p:ext>
            </p:extLst>
          </p:nvPr>
        </p:nvGraphicFramePr>
        <p:xfrm>
          <a:off x="615752" y="1981200"/>
          <a:ext cx="7315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654" y="819780"/>
            <a:ext cx="1008112" cy="11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6"/>
          <p:cNvSpPr txBox="1"/>
          <p:nvPr/>
        </p:nvSpPr>
        <p:spPr>
          <a:xfrm rot="20135810">
            <a:off x="6810168" y="958161"/>
            <a:ext cx="2212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2000" b="1" dirty="0" smtClean="0">
                <a:solidFill>
                  <a:srgbClr val="FF0066"/>
                </a:solidFill>
              </a:rPr>
              <a:t>Əsas məfhumlar</a:t>
            </a:r>
            <a:endParaRPr lang="fr-FR" sz="20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014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3" y="228600"/>
            <a:ext cx="7295763" cy="762000"/>
          </a:xfrm>
        </p:spPr>
        <p:txBody>
          <a:bodyPr/>
          <a:lstStyle/>
          <a:p>
            <a:r>
              <a:rPr lang="fr-FR" dirty="0" smtClean="0"/>
              <a:t>4. </a:t>
            </a:r>
            <a:r>
              <a:rPr lang="az-Latn-AZ" dirty="0" smtClean="0"/>
              <a:t>Resurslar və təlim nəticələri</a:t>
            </a:r>
            <a:endParaRPr lang="fr-FR" dirty="0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6099938"/>
              </p:ext>
            </p:extLst>
          </p:nvPr>
        </p:nvGraphicFramePr>
        <p:xfrm>
          <a:off x="615752" y="1981200"/>
          <a:ext cx="7315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654" y="819780"/>
            <a:ext cx="1008112" cy="11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9371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3" y="228600"/>
            <a:ext cx="7899771" cy="762000"/>
          </a:xfrm>
        </p:spPr>
        <p:txBody>
          <a:bodyPr/>
          <a:lstStyle/>
          <a:p>
            <a:pPr lvl="0"/>
            <a:r>
              <a:rPr lang="fr-FR" dirty="0" smtClean="0"/>
              <a:t>5. </a:t>
            </a:r>
            <a:r>
              <a:rPr lang="lv-LV" altLang="en-US" dirty="0" smtClean="0"/>
              <a:t>Təlim </a:t>
            </a:r>
            <a:r>
              <a:rPr lang="lv-LV" altLang="en-US" dirty="0"/>
              <a:t>prosesi və tələbə nailiyyətlərinin qiymətləndirilməsi</a:t>
            </a:r>
            <a:r>
              <a:rPr lang="en-GB" altLang="en-US" kern="1200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altLang="en-US" kern="1200" cap="none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677997"/>
              </p:ext>
            </p:extLst>
          </p:nvPr>
        </p:nvGraphicFramePr>
        <p:xfrm>
          <a:off x="615752" y="1981200"/>
          <a:ext cx="7315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060" y="1264396"/>
            <a:ext cx="1008112" cy="11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archemin vertical 5"/>
          <p:cNvSpPr/>
          <p:nvPr/>
        </p:nvSpPr>
        <p:spPr bwMode="auto">
          <a:xfrm rot="20391315">
            <a:off x="6611396" y="4364684"/>
            <a:ext cx="2610709" cy="1830680"/>
          </a:xfrm>
          <a:prstGeom prst="verticalScroll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  <a:ea typeface="Geneva" pitchFamily="28" charset="-128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z-Latn-AZ" sz="2400" b="1" dirty="0" smtClean="0">
                <a:solidFill>
                  <a:srgbClr val="FF0066"/>
                </a:solidFill>
                <a:latin typeface="Arial" charset="0"/>
                <a:ea typeface="Geneva" pitchFamily="28" charset="-128"/>
              </a:rPr>
              <a:t>TƏLƏBƏNİN UĞURU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rgbClr val="FF0066"/>
              </a:solidFill>
              <a:effectLst/>
              <a:latin typeface="Arial" charset="0"/>
              <a:ea typeface="Geneva" pitchFamily="2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56818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3" y="228600"/>
            <a:ext cx="7463543" cy="762000"/>
          </a:xfrm>
        </p:spPr>
        <p:txBody>
          <a:bodyPr/>
          <a:lstStyle/>
          <a:p>
            <a:r>
              <a:rPr lang="fr-FR" dirty="0" smtClean="0"/>
              <a:t>6. </a:t>
            </a:r>
            <a:r>
              <a:rPr lang="az-Latn-AZ" dirty="0" smtClean="0"/>
              <a:t>Proqramın idarə edilməsi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495352"/>
              </p:ext>
            </p:extLst>
          </p:nvPr>
        </p:nvGraphicFramePr>
        <p:xfrm>
          <a:off x="615752" y="1981200"/>
          <a:ext cx="7315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654" y="819780"/>
            <a:ext cx="1008112" cy="11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6"/>
          <p:cNvSpPr txBox="1"/>
          <p:nvPr/>
        </p:nvSpPr>
        <p:spPr>
          <a:xfrm rot="20135810">
            <a:off x="6810168" y="958161"/>
            <a:ext cx="2212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2000" b="1" dirty="0" smtClean="0">
                <a:solidFill>
                  <a:srgbClr val="FF0066"/>
                </a:solidFill>
              </a:rPr>
              <a:t>Əsas məfhumlar</a:t>
            </a:r>
            <a:endParaRPr lang="fr-FR" sz="20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490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Yazma sxemi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747651"/>
              </p:ext>
            </p:extLst>
          </p:nvPr>
        </p:nvGraphicFramePr>
        <p:xfrm>
          <a:off x="615752" y="1981200"/>
          <a:ext cx="7315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654" y="819780"/>
            <a:ext cx="1008112" cy="116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6"/>
          <p:cNvSpPr txBox="1"/>
          <p:nvPr/>
        </p:nvSpPr>
        <p:spPr>
          <a:xfrm rot="20135810">
            <a:off x="6810168" y="958161"/>
            <a:ext cx="2212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Latn-AZ" sz="2000" b="1" dirty="0" smtClean="0">
                <a:solidFill>
                  <a:srgbClr val="FF0066"/>
                </a:solidFill>
              </a:rPr>
              <a:t>Əsas məfhumlar</a:t>
            </a:r>
            <a:endParaRPr lang="fr-FR" sz="2000" b="1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835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943" y="447817"/>
            <a:ext cx="7886700" cy="818866"/>
          </a:xfrm>
        </p:spPr>
        <p:txBody>
          <a:bodyPr/>
          <a:lstStyle/>
          <a:p>
            <a:pPr algn="ctr"/>
            <a:r>
              <a:rPr lang="lv-LV" dirty="0"/>
              <a:t>Əsas mərhələlər</a:t>
            </a:r>
            <a:endParaRPr lang="en-GB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845072132"/>
              </p:ext>
            </p:extLst>
          </p:nvPr>
        </p:nvGraphicFramePr>
        <p:xfrm>
          <a:off x="398417" y="1452995"/>
          <a:ext cx="8419011" cy="44057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563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4" y="228600"/>
            <a:ext cx="7992050" cy="762000"/>
          </a:xfrm>
        </p:spPr>
        <p:txBody>
          <a:bodyPr>
            <a:normAutofit fontScale="90000"/>
          </a:bodyPr>
          <a:lstStyle/>
          <a:p>
            <a:pPr lvl="0"/>
            <a:r>
              <a:rPr lang="az-Latn-AZ" dirty="0" smtClean="0"/>
              <a:t>ilkin hesabat layihəsi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5752" y="1486249"/>
            <a:ext cx="7315200" cy="4114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az-Latn-AZ" sz="2400" dirty="0" smtClean="0"/>
              <a:t>Hər bir ekspert öz müsahibə sahəsi ilə bağlı qeydlər yazır</a:t>
            </a:r>
            <a:r>
              <a:rPr lang="fr-FR" sz="2400" dirty="0" smtClean="0"/>
              <a:t>:</a:t>
            </a:r>
            <a:endParaRPr lang="fr-FR" sz="24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az-Latn-AZ" sz="2200" dirty="0" smtClean="0">
                <a:solidFill>
                  <a:schemeClr val="tx1"/>
                </a:solidFill>
              </a:rPr>
              <a:t>Uzun </a:t>
            </a:r>
            <a:r>
              <a:rPr lang="az-Latn-AZ" sz="2200" dirty="0" err="1" smtClean="0">
                <a:solidFill>
                  <a:schemeClr val="tx1"/>
                </a:solidFill>
              </a:rPr>
              <a:t>olmamalıdır</a:t>
            </a:r>
            <a:r>
              <a:rPr lang="fr-FR" sz="2200" dirty="0" smtClean="0">
                <a:solidFill>
                  <a:schemeClr val="tx1"/>
                </a:solidFill>
              </a:rPr>
              <a:t>(</a:t>
            </a:r>
            <a:r>
              <a:rPr lang="az-Latn-AZ" sz="2200" dirty="0" smtClean="0">
                <a:solidFill>
                  <a:schemeClr val="tx1"/>
                </a:solidFill>
              </a:rPr>
              <a:t>həcmi müəyyən ediləcək</a:t>
            </a:r>
            <a:r>
              <a:rPr lang="fr-FR" sz="2200" dirty="0" smtClean="0">
                <a:solidFill>
                  <a:schemeClr val="tx1"/>
                </a:solidFill>
              </a:rPr>
              <a:t>)</a:t>
            </a:r>
            <a:endParaRPr lang="fr-FR" sz="2200" dirty="0" smtClean="0">
              <a:solidFill>
                <a:schemeClr val="tx1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az-Latn-AZ" sz="2200" dirty="0" smtClean="0">
                <a:solidFill>
                  <a:schemeClr val="tx1"/>
                </a:solidFill>
              </a:rPr>
              <a:t>Aydın olmalıdır</a:t>
            </a:r>
            <a:endParaRPr lang="fr-FR" sz="2200" dirty="0" smtClean="0">
              <a:solidFill>
                <a:schemeClr val="tx1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az-Latn-AZ" sz="2200" dirty="0" smtClean="0">
                <a:solidFill>
                  <a:schemeClr val="tx1"/>
                </a:solidFill>
              </a:rPr>
              <a:t>Obyektiv</a:t>
            </a:r>
            <a:r>
              <a:rPr lang="fr-FR" sz="2200" dirty="0" smtClean="0">
                <a:solidFill>
                  <a:schemeClr val="tx1"/>
                </a:solidFill>
              </a:rPr>
              <a:t>: </a:t>
            </a:r>
            <a:r>
              <a:rPr lang="az-Latn-AZ" sz="2200" dirty="0" err="1" smtClean="0">
                <a:solidFill>
                  <a:schemeClr val="tx1"/>
                </a:solidFill>
              </a:rPr>
              <a:t>qiymətləndirir</a:t>
            </a:r>
            <a:r>
              <a:rPr lang="az-Latn-AZ" sz="2200" dirty="0" smtClean="0">
                <a:solidFill>
                  <a:schemeClr val="tx1"/>
                </a:solidFill>
              </a:rPr>
              <a:t>, lakin sübuta əsaslanır</a:t>
            </a:r>
            <a:endParaRPr lang="fr-FR" sz="2200" dirty="0" smtClean="0">
              <a:solidFill>
                <a:schemeClr val="tx1"/>
              </a:solidFill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az-Latn-AZ" sz="2200" dirty="0" err="1" smtClean="0">
                <a:solidFill>
                  <a:schemeClr val="tx1"/>
                </a:solidFill>
              </a:rPr>
              <a:t>Əsaslandırma</a:t>
            </a:r>
            <a:endParaRPr lang="fr-FR" sz="2200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az-Latn-AZ" sz="2400" dirty="0" smtClean="0"/>
              <a:t>komitənin rəhbəri bütün hesabatla tanış olur</a:t>
            </a:r>
            <a:r>
              <a:rPr lang="fr-FR" sz="2400" dirty="0" smtClean="0"/>
              <a:t> (</a:t>
            </a:r>
            <a:r>
              <a:rPr lang="az-Latn-AZ" sz="2400" dirty="0" smtClean="0"/>
              <a:t>və bəzən müəyyən hissələrini yenidən yazır</a:t>
            </a:r>
            <a:r>
              <a:rPr lang="fr-FR" sz="2400" dirty="0" smtClean="0"/>
              <a:t>)</a:t>
            </a:r>
            <a:endParaRPr lang="fr-FR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az-Latn-AZ" sz="2400" dirty="0" smtClean="0"/>
              <a:t>hesabat rəhbər tərəfindən imzalanır</a:t>
            </a:r>
            <a:endParaRPr lang="fr-FR" sz="2400" dirty="0" smtClean="0"/>
          </a:p>
          <a:p>
            <a:r>
              <a:rPr lang="az-Latn-AZ" sz="2200" cap="none" dirty="0" smtClean="0">
                <a:solidFill>
                  <a:schemeClr val="tx1"/>
                </a:solidFill>
              </a:rPr>
              <a:t>Ekspertlərin adı və keyfiyyəti hesabatda qeyd edilir</a:t>
            </a:r>
            <a:r>
              <a:rPr lang="fr-FR" sz="2200" cap="none" dirty="0" smtClean="0">
                <a:solidFill>
                  <a:schemeClr val="tx1"/>
                </a:solidFill>
              </a:rPr>
              <a:t> (</a:t>
            </a:r>
            <a:r>
              <a:rPr lang="az-Latn-AZ" sz="2200" cap="none" dirty="0" smtClean="0">
                <a:solidFill>
                  <a:schemeClr val="tx1"/>
                </a:solidFill>
              </a:rPr>
              <a:t>başlanğıcda, yaxud sonda</a:t>
            </a:r>
            <a:r>
              <a:rPr lang="fr-FR" sz="2200" cap="none" dirty="0" smtClean="0">
                <a:solidFill>
                  <a:schemeClr val="tx1"/>
                </a:solidFill>
              </a:rPr>
              <a:t>)</a:t>
            </a:r>
            <a:endParaRPr lang="fr-FR" sz="2200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1838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ntraštė 1"/>
          <p:cNvSpPr>
            <a:spLocks noGrp="1"/>
          </p:cNvSpPr>
          <p:nvPr>
            <p:ph type="title"/>
          </p:nvPr>
        </p:nvSpPr>
        <p:spPr>
          <a:xfrm>
            <a:off x="276837" y="620713"/>
            <a:ext cx="7877262" cy="637636"/>
          </a:xfrm>
        </p:spPr>
        <p:txBody>
          <a:bodyPr/>
          <a:lstStyle/>
          <a:p>
            <a:pPr algn="l"/>
            <a:r>
              <a:rPr lang="az-Latn-AZ" altLang="lt-LT" sz="3200" dirty="0" smtClean="0"/>
              <a:t>qabaqcıl təcrübələr</a:t>
            </a:r>
            <a:endParaRPr lang="lt-LT" altLang="lt-LT" sz="3200" dirty="0"/>
          </a:p>
        </p:txBody>
      </p:sp>
      <p:sp>
        <p:nvSpPr>
          <p:cNvPr id="7" name="Stačiakampis 6"/>
          <p:cNvSpPr/>
          <p:nvPr/>
        </p:nvSpPr>
        <p:spPr>
          <a:xfrm>
            <a:off x="1146748" y="1989140"/>
            <a:ext cx="643634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az-Latn-AZ" sz="2000" b="1" cap="all" dirty="0" smtClean="0">
                <a:solidFill>
                  <a:srgbClr val="ED145B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Şərti </a:t>
            </a:r>
            <a:r>
              <a:rPr lang="az-Latn-AZ" sz="2000" b="1" cap="all" dirty="0">
                <a:solidFill>
                  <a:srgbClr val="ED145B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cümlələrdən yayının, fikri aydın çatdırın</a:t>
            </a:r>
            <a:endParaRPr lang="lt-LT" sz="2000" b="1" cap="all" dirty="0">
              <a:solidFill>
                <a:srgbClr val="ED145B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algn="just">
              <a:defRPr/>
            </a:pPr>
            <a:endParaRPr lang="en-US" sz="2000" b="1" cap="all" dirty="0">
              <a:solidFill>
                <a:srgbClr val="ED145B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az-Latn-AZ" sz="2000" b="1" cap="all" dirty="0">
                <a:solidFill>
                  <a:srgbClr val="ED145B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Həddindən artıq </a:t>
            </a:r>
            <a:r>
              <a:rPr lang="az-Latn-AZ" sz="2000" b="1" cap="all" dirty="0" err="1">
                <a:solidFill>
                  <a:srgbClr val="ED145B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təlimatlandırıcı</a:t>
            </a:r>
            <a:r>
              <a:rPr lang="az-Latn-AZ" sz="2000" b="1" cap="all" dirty="0">
                <a:solidFill>
                  <a:srgbClr val="ED145B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tərzdə danışmayın</a:t>
            </a:r>
            <a:r>
              <a:rPr lang="lt-LT" sz="2000" b="1" cap="all" dirty="0">
                <a:solidFill>
                  <a:srgbClr val="ED145B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en-US" sz="2000" b="1" cap="all" dirty="0">
              <a:solidFill>
                <a:srgbClr val="ED145B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az-Latn-AZ" sz="2000" b="1" cap="all" dirty="0">
                <a:solidFill>
                  <a:srgbClr val="ED145B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Spesifik mədəniyyətə aid olan mədəni-</a:t>
            </a:r>
            <a:r>
              <a:rPr lang="az-Latn-AZ" sz="2000" b="1" cap="all" dirty="0" err="1">
                <a:solidFill>
                  <a:srgbClr val="ED145B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kontekstual</a:t>
            </a:r>
            <a:r>
              <a:rPr lang="az-Latn-AZ" sz="2000" b="1" cap="all" dirty="0">
                <a:solidFill>
                  <a:srgbClr val="ED145B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 istinadlardan yayının;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az-Latn-AZ" sz="2000" b="1" cap="all" dirty="0">
              <a:solidFill>
                <a:srgbClr val="ED145B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az-Latn-AZ" sz="2000" b="1" cap="all" dirty="0">
                <a:solidFill>
                  <a:srgbClr val="ED145B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Cümlələri həddindən artıq uzatmayın</a:t>
            </a:r>
            <a:r>
              <a:rPr lang="lt-LT" sz="2000" b="1" cap="all" dirty="0">
                <a:solidFill>
                  <a:srgbClr val="ED145B"/>
                </a:solidFill>
                <a:latin typeface="Century Gothic" panose="020B0502020202020204" pitchFamily="34" charset="0"/>
                <a:cs typeface="Calibri" panose="020F0502020204030204" pitchFamily="34" charset="0"/>
              </a:rPr>
              <a:t>.</a:t>
            </a:r>
            <a:endParaRPr lang="en-US" sz="2000" b="1" cap="all" dirty="0">
              <a:solidFill>
                <a:srgbClr val="ED145B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marL="285750" indent="-28575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2000" b="1" cap="all" dirty="0">
              <a:solidFill>
                <a:srgbClr val="ED145B"/>
              </a:solidFill>
              <a:latin typeface="Century Gothic" panose="020B050202020202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en-US" sz="2000" dirty="0"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61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61394" y="150815"/>
            <a:ext cx="6621957" cy="646139"/>
          </a:xfrm>
        </p:spPr>
        <p:txBody>
          <a:bodyPr/>
          <a:lstStyle/>
          <a:p>
            <a:r>
              <a:rPr lang="fr-FR" altLang="en-US" sz="2800" dirty="0" smtClean="0"/>
              <a:t>Best practices</a:t>
            </a:r>
            <a:endParaRPr lang="en-GB" altLang="en-US" sz="2800" dirty="0"/>
          </a:p>
        </p:txBody>
      </p:sp>
      <p:sp>
        <p:nvSpPr>
          <p:cNvPr id="14341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921894" y="1293816"/>
            <a:ext cx="7525819" cy="4511674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3400" dirty="0"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lt-LT" altLang="en-US" sz="3400" dirty="0" smtClean="0"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altLang="en-US" sz="3400" dirty="0" err="1" smtClean="0">
                <a:cs typeface="Calibri" panose="020F0502020204030204" pitchFamily="34" charset="0"/>
              </a:rPr>
              <a:t>Qiymətləndirmə</a:t>
            </a:r>
            <a:r>
              <a:rPr lang="az-Latn-AZ" altLang="en-US" sz="3400" dirty="0" smtClean="0">
                <a:cs typeface="Calibri" panose="020F0502020204030204" pitchFamily="34" charset="0"/>
              </a:rPr>
              <a:t> </a:t>
            </a:r>
            <a:r>
              <a:rPr lang="az-Latn-AZ" altLang="en-US" sz="3400" dirty="0">
                <a:cs typeface="Calibri" panose="020F0502020204030204" pitchFamily="34" charset="0"/>
              </a:rPr>
              <a:t>hesabatı özünütəhlil hesabatındakı məlumatı </a:t>
            </a:r>
            <a:r>
              <a:rPr lang="az-Latn-AZ" altLang="en-US" sz="3400" dirty="0" err="1">
                <a:cs typeface="Calibri" panose="020F0502020204030204" pitchFamily="34" charset="0"/>
              </a:rPr>
              <a:t>təkrarlamamalıdır</a:t>
            </a:r>
            <a:r>
              <a:rPr lang="lt-LT" altLang="en-US" sz="3400" dirty="0">
                <a:cs typeface="Calibri" panose="020F0502020204030204" pitchFamily="34" charset="0"/>
              </a:rPr>
              <a:t>;</a:t>
            </a:r>
            <a:endParaRPr lang="en-US" altLang="en-US" sz="3400" dirty="0"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3400" dirty="0"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3400" dirty="0" smtClean="0">
                <a:cs typeface="Calibri" panose="020F0502020204030204" pitchFamily="34" charset="0"/>
              </a:rPr>
              <a:t> </a:t>
            </a:r>
            <a:r>
              <a:rPr lang="az-Latn-AZ" altLang="en-US" sz="3400" dirty="0" err="1">
                <a:cs typeface="Calibri" panose="020F0502020204030204" pitchFamily="34" charset="0"/>
              </a:rPr>
              <a:t>Qiymətləndirmə</a:t>
            </a:r>
            <a:r>
              <a:rPr lang="az-Latn-AZ" altLang="en-US" sz="3400" dirty="0">
                <a:cs typeface="Calibri" panose="020F0502020204030204" pitchFamily="34" charset="0"/>
              </a:rPr>
              <a:t> hesabatı təsviri deyil, analitik olmalıdır</a:t>
            </a:r>
            <a:r>
              <a:rPr lang="lt-LT" altLang="en-US" sz="3400" dirty="0">
                <a:cs typeface="Calibri" panose="020F0502020204030204" pitchFamily="34" charset="0"/>
              </a:rPr>
              <a:t>;</a:t>
            </a:r>
            <a:endParaRPr lang="en-US" altLang="en-US" sz="3400" dirty="0"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3400" dirty="0"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altLang="en-US" sz="3400" dirty="0" smtClean="0">
                <a:cs typeface="Calibri" panose="020F0502020204030204" pitchFamily="34" charset="0"/>
              </a:rPr>
              <a:t>Təhsil </a:t>
            </a:r>
            <a:r>
              <a:rPr lang="az-Latn-AZ" altLang="en-US" sz="3400" dirty="0">
                <a:cs typeface="Calibri" panose="020F0502020204030204" pitchFamily="34" charset="0"/>
              </a:rPr>
              <a:t>proqramına dair </a:t>
            </a:r>
            <a:r>
              <a:rPr lang="az-Latn-AZ" altLang="en-US" sz="3400" dirty="0" err="1">
                <a:cs typeface="Calibri" panose="020F0502020204030204" pitchFamily="34" charset="0"/>
              </a:rPr>
              <a:t>faktoloji</a:t>
            </a:r>
            <a:r>
              <a:rPr lang="az-Latn-AZ" altLang="en-US" sz="3400" dirty="0">
                <a:cs typeface="Calibri" panose="020F0502020204030204" pitchFamily="34" charset="0"/>
              </a:rPr>
              <a:t> məlumat düzgün olmalıdır</a:t>
            </a:r>
            <a:r>
              <a:rPr lang="lt-LT" altLang="en-US" sz="3400" dirty="0">
                <a:cs typeface="Calibri" panose="020F0502020204030204" pitchFamily="34" charset="0"/>
              </a:rPr>
              <a:t>;</a:t>
            </a:r>
            <a:endParaRPr lang="en-US" altLang="en-US" sz="3400" dirty="0"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3400" dirty="0"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altLang="en-US" sz="3400" dirty="0" smtClean="0">
                <a:cs typeface="Calibri" panose="020F0502020204030204" pitchFamily="34" charset="0"/>
              </a:rPr>
              <a:t>Yalnız </a:t>
            </a:r>
            <a:r>
              <a:rPr lang="az-Latn-AZ" altLang="en-US" sz="3400" dirty="0">
                <a:cs typeface="Calibri" panose="020F0502020204030204" pitchFamily="34" charset="0"/>
              </a:rPr>
              <a:t>zəif cəhətlər deyil, eləcə də güclü cəhətlər </a:t>
            </a:r>
            <a:r>
              <a:rPr lang="az-Latn-AZ" altLang="en-US" sz="3400" dirty="0" err="1">
                <a:cs typeface="Calibri" panose="020F0502020204030204" pitchFamily="34" charset="0"/>
              </a:rPr>
              <a:t>vurğulanmalıdır</a:t>
            </a:r>
            <a:r>
              <a:rPr lang="lt-LT" altLang="en-US" sz="3400" dirty="0">
                <a:cs typeface="Calibri" panose="020F0502020204030204" pitchFamily="34" charset="0"/>
              </a:rPr>
              <a:t>;</a:t>
            </a:r>
            <a:endParaRPr lang="en-US" altLang="en-US" sz="3400" dirty="0"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3400" dirty="0"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lv-LV" altLang="en-US" sz="3400" dirty="0" smtClean="0">
                <a:cs typeface="Calibri" panose="020F0502020204030204" pitchFamily="34" charset="0"/>
              </a:rPr>
              <a:t>Nəticələrə </a:t>
            </a:r>
            <a:r>
              <a:rPr lang="lv-LV" altLang="en-US" sz="3400" dirty="0">
                <a:cs typeface="Calibri" panose="020F0502020204030204" pitchFamily="34" charset="0"/>
              </a:rPr>
              <a:t>kifayət qədər diqqət yetirilməlidir</a:t>
            </a:r>
            <a:r>
              <a:rPr lang="lt-LT" altLang="en-US" sz="3400" dirty="0" smtClean="0">
                <a:cs typeface="Calibri" panose="020F0502020204030204" pitchFamily="34" charset="0"/>
              </a:rPr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lt-LT" altLang="en-US" sz="3400" dirty="0"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az-Latn-AZ" altLang="en-US" sz="3400" dirty="0" smtClean="0">
                <a:cs typeface="Calibri" panose="020F0502020204030204" pitchFamily="34" charset="0"/>
              </a:rPr>
              <a:t>Əvvəlki </a:t>
            </a:r>
            <a:r>
              <a:rPr lang="az-Latn-AZ" altLang="en-US" sz="3400" dirty="0" err="1">
                <a:cs typeface="Calibri" panose="020F0502020204030204" pitchFamily="34" charset="0"/>
              </a:rPr>
              <a:t>qiymətləndirmənin</a:t>
            </a:r>
            <a:r>
              <a:rPr lang="az-Latn-AZ" altLang="en-US" sz="3400" dirty="0">
                <a:cs typeface="Calibri" panose="020F0502020204030204" pitchFamily="34" charset="0"/>
              </a:rPr>
              <a:t> tövsiyələrinin necə həyata </a:t>
            </a:r>
            <a:r>
              <a:rPr lang="az-Latn-AZ" altLang="en-US" sz="3400" dirty="0" err="1">
                <a:cs typeface="Calibri" panose="020F0502020204030204" pitchFamily="34" charset="0"/>
              </a:rPr>
              <a:t>keçirildiyinə</a:t>
            </a:r>
            <a:r>
              <a:rPr lang="az-Latn-AZ" altLang="en-US" sz="3400" dirty="0">
                <a:cs typeface="Calibri" panose="020F0502020204030204" pitchFamily="34" charset="0"/>
              </a:rPr>
              <a:t> </a:t>
            </a:r>
            <a:r>
              <a:rPr lang="az-Latn-AZ" altLang="en-US" sz="3400" dirty="0" err="1">
                <a:cs typeface="Calibri" panose="020F0502020204030204" pitchFamily="34" charset="0"/>
              </a:rPr>
              <a:t>diqqən</a:t>
            </a:r>
            <a:r>
              <a:rPr lang="az-Latn-AZ" altLang="en-US" sz="3400" dirty="0">
                <a:cs typeface="Calibri" panose="020F0502020204030204" pitchFamily="34" charset="0"/>
              </a:rPr>
              <a:t> </a:t>
            </a:r>
            <a:r>
              <a:rPr lang="az-Latn-AZ" altLang="en-US" sz="3400" dirty="0" err="1">
                <a:cs typeface="Calibri" panose="020F0502020204030204" pitchFamily="34" charset="0"/>
              </a:rPr>
              <a:t>yetirilməlidir</a:t>
            </a:r>
            <a:r>
              <a:rPr lang="lt-LT" altLang="en-US" sz="3400" dirty="0">
                <a:cs typeface="Calibri" panose="020F0502020204030204" pitchFamily="34" charset="0"/>
              </a:rPr>
              <a:t>.</a:t>
            </a:r>
            <a:endParaRPr lang="en-US" altLang="en-US" sz="3400" dirty="0"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3400" dirty="0">
              <a:cs typeface="Calibri" panose="020F0502020204030204" pitchFamily="34" charset="0"/>
            </a:endParaRPr>
          </a:p>
          <a:p>
            <a:pPr>
              <a:buFontTx/>
              <a:buNone/>
            </a:pPr>
            <a:endParaRPr lang="en-US" altLang="en-US" sz="1800" dirty="0"/>
          </a:p>
          <a:p>
            <a:pPr>
              <a:buFontTx/>
              <a:buNone/>
            </a:pPr>
            <a:endParaRPr lang="en-US" altLang="en-US" sz="1800" dirty="0"/>
          </a:p>
          <a:p>
            <a:pPr>
              <a:buFontTx/>
              <a:buNone/>
            </a:pPr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endParaRPr lang="en-US" altLang="en-US" sz="1800" dirty="0"/>
          </a:p>
          <a:p>
            <a:endParaRPr lang="lt-LT" altLang="en-US" sz="1800" dirty="0"/>
          </a:p>
        </p:txBody>
      </p:sp>
      <p:pic>
        <p:nvPicPr>
          <p:cNvPr id="4" name="Picture 3" descr="C:\Users\jlecocq1\AppData\Local\Microsoft\Windows\Temporary Internet Files\Content.IE5\EM9QLCBK\Not_facebook_not_like_thumbs_down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7426" y="381168"/>
            <a:ext cx="778845" cy="66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00977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184639" y="0"/>
            <a:ext cx="7045569" cy="1125538"/>
          </a:xfrm>
        </p:spPr>
        <p:txBody>
          <a:bodyPr/>
          <a:lstStyle/>
          <a:p>
            <a:r>
              <a:rPr lang="az-Latn-AZ" altLang="fr-FR" sz="2400" dirty="0" err="1" smtClean="0">
                <a:latin typeface="Trebuchet MS" pitchFamily="34" charset="0"/>
              </a:rPr>
              <a:t>Qiymətləndirmə</a:t>
            </a:r>
            <a:r>
              <a:rPr lang="az-Latn-AZ" altLang="fr-FR" sz="2400" dirty="0" smtClean="0">
                <a:latin typeface="Trebuchet MS" pitchFamily="34" charset="0"/>
              </a:rPr>
              <a:t> hesabatı layihəsinin yazılması </a:t>
            </a:r>
            <a:r>
              <a:rPr lang="fr-FR" altLang="fr-FR" sz="2400" dirty="0" smtClean="0">
                <a:latin typeface="Trebuchet MS" pitchFamily="34" charset="0"/>
              </a:rPr>
              <a:t>-</a:t>
            </a:r>
            <a:r>
              <a:rPr lang="fr-FR" altLang="fr-FR" sz="2400" dirty="0" smtClean="0">
                <a:latin typeface="Trebuchet MS" pitchFamily="34" charset="0"/>
              </a:rPr>
              <a:t>1 - </a:t>
            </a:r>
            <a:br>
              <a:rPr lang="fr-FR" altLang="fr-FR" sz="2400" dirty="0" smtClean="0">
                <a:latin typeface="Trebuchet MS" pitchFamily="34" charset="0"/>
              </a:rPr>
            </a:br>
            <a:endParaRPr lang="fr-FR" altLang="fr-FR" sz="2400" dirty="0" smtClean="0">
              <a:latin typeface="Trebuchet MS" pitchFamily="34" charset="0"/>
            </a:endParaRPr>
          </a:p>
        </p:txBody>
      </p:sp>
      <p:graphicFrame>
        <p:nvGraphicFramePr>
          <p:cNvPr id="2" name="Espace réservé du conten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9079028"/>
              </p:ext>
            </p:extLst>
          </p:nvPr>
        </p:nvGraphicFramePr>
        <p:xfrm>
          <a:off x="899746" y="1484313"/>
          <a:ext cx="7315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53235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184639" y="0"/>
            <a:ext cx="7045569" cy="1125538"/>
          </a:xfrm>
        </p:spPr>
        <p:txBody>
          <a:bodyPr/>
          <a:lstStyle/>
          <a:p>
            <a:r>
              <a:rPr lang="az-Latn-AZ" altLang="fr-FR" sz="2400" dirty="0" err="1">
                <a:latin typeface="Trebuchet MS" pitchFamily="34" charset="0"/>
              </a:rPr>
              <a:t>Qiymətləndirmə</a:t>
            </a:r>
            <a:r>
              <a:rPr lang="az-Latn-AZ" altLang="fr-FR" sz="2400" dirty="0">
                <a:latin typeface="Trebuchet MS" pitchFamily="34" charset="0"/>
              </a:rPr>
              <a:t> hesabatı layihəsinin yazılması </a:t>
            </a:r>
            <a:r>
              <a:rPr lang="fr-FR" altLang="fr-FR" sz="2400" dirty="0" smtClean="0">
                <a:latin typeface="Trebuchet MS" pitchFamily="34" charset="0"/>
              </a:rPr>
              <a:t>-</a:t>
            </a:r>
            <a:r>
              <a:rPr lang="fr-FR" altLang="fr-FR" sz="2400" dirty="0" smtClean="0">
                <a:latin typeface="Trebuchet MS" pitchFamily="34" charset="0"/>
              </a:rPr>
              <a:t>2 - </a:t>
            </a:r>
            <a:br>
              <a:rPr lang="fr-FR" altLang="fr-FR" sz="2400" dirty="0" smtClean="0">
                <a:latin typeface="Trebuchet MS" pitchFamily="34" charset="0"/>
              </a:rPr>
            </a:br>
            <a:endParaRPr lang="fr-FR" altLang="fr-FR" sz="2400" dirty="0" smtClean="0">
              <a:latin typeface="Trebuchet MS" pitchFamily="34" charset="0"/>
            </a:endParaRPr>
          </a:p>
        </p:txBody>
      </p:sp>
      <p:graphicFrame>
        <p:nvGraphicFramePr>
          <p:cNvPr id="2" name="Espace réservé du contenu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5288424"/>
              </p:ext>
            </p:extLst>
          </p:nvPr>
        </p:nvGraphicFramePr>
        <p:xfrm>
          <a:off x="899746" y="1484313"/>
          <a:ext cx="7315200" cy="46842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37438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9397" y="228600"/>
            <a:ext cx="8954603" cy="762000"/>
          </a:xfrm>
        </p:spPr>
        <p:txBody>
          <a:bodyPr/>
          <a:lstStyle/>
          <a:p>
            <a:r>
              <a:rPr lang="az-Latn-AZ" sz="1800" b="1" i="1" dirty="0" smtClean="0"/>
              <a:t>Nümunə</a:t>
            </a:r>
            <a:r>
              <a:rPr lang="fr-FR" sz="1800" dirty="0" smtClean="0"/>
              <a:t>: </a:t>
            </a:r>
            <a:r>
              <a:rPr lang="az-Latn-AZ" sz="1800" b="1" dirty="0" smtClean="0"/>
              <a:t>professor-müəllim heyəti</a:t>
            </a:r>
            <a:endParaRPr lang="fr-FR" sz="18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261446"/>
              </p:ext>
            </p:extLst>
          </p:nvPr>
        </p:nvGraphicFramePr>
        <p:xfrm>
          <a:off x="189397" y="902332"/>
          <a:ext cx="8244361" cy="5191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7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2723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39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az-Latn-AZ" sz="1600" b="1" i="1" u="none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Zəif cəhətlər</a:t>
                      </a:r>
                      <a:r>
                        <a:rPr lang="en-US" sz="1600" b="1" i="1" u="none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:</a:t>
                      </a:r>
                      <a:endParaRPr lang="en-US" sz="1600" b="1" i="1" u="none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az-Latn-AZ" sz="1800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Digər iş yerlərində maaşlar yüksək </a:t>
                      </a:r>
                      <a:r>
                        <a:rPr lang="az-Latn-AZ" sz="1800" kern="1200" dirty="0" err="1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olduğundan</a:t>
                      </a:r>
                      <a:r>
                        <a:rPr lang="az-Latn-AZ" sz="1800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, Azərbaycanda yaxşı müəllimlər tapmaq çətindir və bu, bir çox tədqiqatçıları ruhdan salır.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600" b="1" i="1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az-Latn-AZ" sz="1600" b="1" i="1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Tövsiyələr</a:t>
                      </a:r>
                      <a:r>
                        <a:rPr lang="en-US" sz="160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: </a:t>
                      </a:r>
                      <a:endParaRPr lang="en-US" sz="1600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az-Latn-AZ" sz="1800" kern="120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Yaxşı müəllim çatışmazlığı məsələsini həll etməyin bir yolu peşə</a:t>
                      </a:r>
                      <a:r>
                        <a:rPr lang="az-Latn-AZ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sektorundan universitetdə </a:t>
                      </a:r>
                      <a:r>
                        <a:rPr lang="az-Latn-AZ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yarımştat</a:t>
                      </a:r>
                      <a:r>
                        <a:rPr lang="az-Latn-AZ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əsasda tədris edəcək müəllimlər cəlb etməkdir.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Latn-AZ" sz="1600" b="1" i="1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Zəif cəhətlər</a:t>
                      </a:r>
                      <a:r>
                        <a:rPr lang="en-US" sz="1600" b="1" i="1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:</a:t>
                      </a:r>
                      <a:endParaRPr lang="en-US" sz="1600" b="1" i="1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Latn-AZ" sz="160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Yaxşı müəllimlərin çatışmazlığı</a:t>
                      </a:r>
                      <a:endParaRPr lang="en-US" sz="1600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Latn-AZ" sz="1600" b="1" i="1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Tövsiyələr</a:t>
                      </a:r>
                      <a:r>
                        <a:rPr lang="en-US" sz="1600" b="1" i="1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:</a:t>
                      </a:r>
                      <a:endParaRPr lang="en-US" sz="1600" b="1" i="1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az-Latn-AZ" sz="160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Müəssisə</a:t>
                      </a:r>
                      <a:r>
                        <a:rPr lang="az-Latn-AZ" sz="1600" baseline="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bu mühüm problemi həll etmək üçün həllər tapmalıdır</a:t>
                      </a:r>
                      <a:endParaRPr lang="fr-FR" dirty="0"/>
                    </a:p>
                  </a:txBody>
                  <a:tcPr>
                    <a:solidFill>
                      <a:srgbClr val="F8A5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3" descr="C:\Users\jlecocq1\AppData\Local\Microsoft\Windows\Temporary Internet Files\Content.IE5\EM9QLCBK\Not_facebook_not_like_thumbs_down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061266" y="990600"/>
            <a:ext cx="778845" cy="66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jlecocq1\AppData\Local\Microsoft\Windows\Temporary Internet Files\Content.IE5\EM9QLCBK\Not_facebook_not_like_thumbs_down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202" y="1152955"/>
            <a:ext cx="778845" cy="66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9500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9397" y="228600"/>
            <a:ext cx="8954603" cy="762000"/>
          </a:xfrm>
        </p:spPr>
        <p:txBody>
          <a:bodyPr/>
          <a:lstStyle/>
          <a:p>
            <a:r>
              <a:rPr lang="az-Latn-AZ" sz="1800" b="1" i="1" dirty="0" smtClean="0"/>
              <a:t>Nümunə</a:t>
            </a:r>
            <a:r>
              <a:rPr lang="fr-FR" sz="1800" dirty="0" smtClean="0"/>
              <a:t>: </a:t>
            </a:r>
            <a:r>
              <a:rPr lang="az-Latn-AZ" sz="1800" b="1" dirty="0" smtClean="0"/>
              <a:t>tələbələr </a:t>
            </a:r>
            <a:r>
              <a:rPr lang="az-Latn-AZ" sz="1800" b="1" dirty="0" err="1" smtClean="0"/>
              <a:t>mobillik</a:t>
            </a:r>
            <a:r>
              <a:rPr lang="az-Latn-AZ" sz="1800" b="1" dirty="0" smtClean="0"/>
              <a:t> proqramlarında iştirak etmək imkanlarına malikdir</a:t>
            </a:r>
            <a:endParaRPr lang="fr-FR" sz="18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103149"/>
              </p:ext>
            </p:extLst>
          </p:nvPr>
        </p:nvGraphicFramePr>
        <p:xfrm>
          <a:off x="189397" y="902332"/>
          <a:ext cx="8244361" cy="5394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7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2723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FF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39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az-Latn-AZ" sz="1600" b="1" i="1" u="none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Zəif cəhətlər</a:t>
                      </a:r>
                      <a:r>
                        <a:rPr lang="en-US" sz="1600" b="1" i="1" u="none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:</a:t>
                      </a:r>
                      <a:endParaRPr lang="en-US" sz="1600" b="1" i="1" u="none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az-Latn-AZ" sz="1600" dirty="0" err="1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Mobillik</a:t>
                      </a:r>
                      <a:r>
                        <a:rPr lang="az-Latn-AZ" sz="160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çərçivəsində universitetə gələn</a:t>
                      </a:r>
                      <a:r>
                        <a:rPr lang="az-Latn-AZ" sz="1600" baseline="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və digər universitetlərə gedən tələbələr üçün həqiqətən çətinlik mövcuddur (2017-2018-ci ildə gələn tələbə sayı 0, gedən tələbə sayı isə 3-dür). ÖTH-də bu məsələ izah olunur, lakin çox da inandırıcı deyildir: tələbələrin məsuliyyəti pul qazanmaq üçün </a:t>
                      </a:r>
                      <a:r>
                        <a:rPr lang="az-Latn-AZ" sz="1600" baseline="0" dirty="0" err="1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işləməkdir</a:t>
                      </a:r>
                      <a:r>
                        <a:rPr lang="az-Latn-AZ" sz="1600" baseline="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az-Latn-AZ" sz="1600" baseline="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Səfərdən sonra aydın oldu ki, xarici dil biliyinin aşağı olması və maliyyə dəstəyinin az olması kimi digər səbəblər mövcuddur.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az-Latn-AZ" sz="1600" b="1" i="1" u="none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Zəif cəhətlər</a:t>
                      </a:r>
                      <a:r>
                        <a:rPr lang="en-US" sz="160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: </a:t>
                      </a:r>
                      <a:endParaRPr lang="en-US" sz="1600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az-Latn-AZ" sz="1600" baseline="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İngilis dili təlimi üçün daha ciddi dəstək göstərməlidir (şifahi nitqə ayrılan tədris saatlarının sayının artırılması)</a:t>
                      </a:r>
                      <a:endParaRPr lang="en-US" sz="1600" baseline="0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az-Latn-AZ" sz="160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Universitet</a:t>
                      </a:r>
                      <a:r>
                        <a:rPr lang="az-Latn-AZ" sz="1600" baseline="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rəsmiləri </a:t>
                      </a:r>
                      <a:r>
                        <a:rPr lang="az-Latn-AZ" sz="1600" baseline="0" dirty="0" err="1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Erasmus</a:t>
                      </a:r>
                      <a:r>
                        <a:rPr lang="az-Latn-AZ" sz="1600" baseline="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+ layihələrini inkişaf </a:t>
                      </a:r>
                      <a:r>
                        <a:rPr lang="az-Latn-AZ" sz="1600" baseline="0" dirty="0" err="1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etdirməlidir</a:t>
                      </a:r>
                      <a:endParaRPr lang="az-Latn-AZ" sz="1600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en-US" sz="1600" dirty="0" smtClean="0">
                        <a:effectLst/>
                        <a:latin typeface="Century Gothic"/>
                        <a:ea typeface="Times New Roman"/>
                        <a:cs typeface="Times New Roman"/>
                      </a:endParaRP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Latn-AZ" sz="1600" b="1" i="1" u="none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Zəif cəhətlər</a:t>
                      </a:r>
                      <a:r>
                        <a:rPr lang="en-US" sz="1600" b="1" i="1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:</a:t>
                      </a:r>
                      <a:endParaRPr lang="az-Latn-AZ" sz="1600" b="1" i="1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Latn-AZ" sz="1600" dirty="0" err="1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Mobillik</a:t>
                      </a:r>
                      <a:r>
                        <a:rPr lang="az-Latn-AZ" sz="160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çərçivəsində universitetə gələn</a:t>
                      </a:r>
                      <a:r>
                        <a:rPr lang="az-Latn-AZ" sz="1600" baseline="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və digər universitetlərə gedən tələbələr üçün çətinlik mövcuddur. ÖTH-də bu məsələ izah olunur.</a:t>
                      </a:r>
                      <a:endParaRPr lang="en-US" sz="1600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Latn-AZ" sz="1600" b="1" i="1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Tövsiyələr</a:t>
                      </a:r>
                      <a:r>
                        <a:rPr lang="en-US" sz="1600" b="1" i="1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:</a:t>
                      </a:r>
                      <a:endParaRPr lang="en-US" sz="1600" b="1" i="1" dirty="0" smtClean="0">
                        <a:effectLst/>
                        <a:latin typeface="Cambria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az-Latn-AZ" sz="160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Universitet bu vacib</a:t>
                      </a:r>
                      <a:r>
                        <a:rPr lang="az-Latn-AZ" sz="1600" baseline="0" dirty="0" smtClean="0"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 problemə həll tapmalıdır</a:t>
                      </a:r>
                      <a:endParaRPr lang="fr-FR" dirty="0"/>
                    </a:p>
                  </a:txBody>
                  <a:tcPr>
                    <a:solidFill>
                      <a:srgbClr val="F8A5A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3" descr="C:\Users\jlecocq1\AppData\Local\Microsoft\Windows\Temporary Internet Files\Content.IE5\EM9QLCBK\Not_facebook_not_like_thumbs_down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061266" y="990600"/>
            <a:ext cx="778845" cy="66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jlecocq1\AppData\Local\Microsoft\Windows\Temporary Internet Files\Content.IE5\EM9QLCBK\Not_facebook_not_like_thumbs_down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202" y="1152955"/>
            <a:ext cx="778845" cy="66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2893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6448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 smtClean="0"/>
              <a:t>Yaxşı hesabatın yazılması</a:t>
            </a:r>
            <a:endParaRPr lang="fr-FR" dirty="0"/>
          </a:p>
        </p:txBody>
      </p:sp>
      <p:pic>
        <p:nvPicPr>
          <p:cNvPr id="4" name="Image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31" b="34624"/>
          <a:stretch>
            <a:fillRect/>
          </a:stretch>
        </p:blipFill>
        <p:spPr bwMode="auto">
          <a:xfrm>
            <a:off x="611560" y="1268764"/>
            <a:ext cx="7315200" cy="3762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9301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/>
              <a:t>Yaxşı hesabatın yazılması</a:t>
            </a:r>
            <a:endParaRPr lang="fr-FR" dirty="0"/>
          </a:p>
        </p:txBody>
      </p:sp>
      <p:graphicFrame>
        <p:nvGraphicFramePr>
          <p:cNvPr id="3" name="Espace réservé du contenu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9001636"/>
              </p:ext>
            </p:extLst>
          </p:nvPr>
        </p:nvGraphicFramePr>
        <p:xfrm>
          <a:off x="615950" y="1981200"/>
          <a:ext cx="7315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971600" y="1599183"/>
            <a:ext cx="691276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dirty="0" smtClean="0">
                <a:solidFill>
                  <a:srgbClr val="000000"/>
                </a:solidFill>
              </a:rPr>
              <a:t>1			      2			  3</a:t>
            </a:r>
            <a:endParaRPr lang="fr-FR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652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/>
              <a:t>Yaxşı hesabatın yazılması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057058"/>
              </p:ext>
            </p:extLst>
          </p:nvPr>
        </p:nvGraphicFramePr>
        <p:xfrm>
          <a:off x="827584" y="548063"/>
          <a:ext cx="7315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298934" y="4749931"/>
            <a:ext cx="8712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z-Latn-AZ" altLang="fr-FR" sz="2400" dirty="0" smtClean="0">
                <a:solidFill>
                  <a:srgbClr val="000000"/>
                </a:solidFill>
              </a:rPr>
              <a:t>Hesabat ÖTH-ə əsaslanır</a:t>
            </a:r>
            <a:r>
              <a:rPr lang="fr-FR" altLang="fr-FR" sz="2400" dirty="0" smtClean="0">
                <a:solidFill>
                  <a:srgbClr val="000000"/>
                </a:solidFill>
              </a:rPr>
              <a:t>:</a:t>
            </a:r>
            <a:endParaRPr lang="fr-FR" altLang="fr-FR" sz="2400" dirty="0" smtClean="0">
              <a:solidFill>
                <a:srgbClr val="000000"/>
              </a:solidFill>
            </a:endParaRPr>
          </a:p>
          <a:p>
            <a:pPr marL="800100" lvl="1" indent="-34290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az-Latn-AZ" altLang="fr-FR" sz="2200" dirty="0" smtClean="0">
                <a:solidFill>
                  <a:srgbClr val="000000"/>
                </a:solidFill>
              </a:rPr>
              <a:t>özünütəhlili təsdiqləmək, yaxud</a:t>
            </a:r>
            <a:r>
              <a:rPr lang="fr-FR" altLang="fr-FR" sz="2200" dirty="0">
                <a:solidFill>
                  <a:srgbClr val="000000"/>
                </a:solidFill>
              </a:rPr>
              <a:t> </a:t>
            </a:r>
            <a:r>
              <a:rPr lang="az-Latn-AZ" altLang="fr-FR" sz="2200" dirty="0" smtClean="0"/>
              <a:t>yoxlamaq</a:t>
            </a:r>
            <a:r>
              <a:rPr lang="fr-FR" altLang="fr-FR" sz="2200" dirty="0" smtClean="0">
                <a:solidFill>
                  <a:srgbClr val="FF0000"/>
                </a:solidFill>
              </a:rPr>
              <a:t> </a:t>
            </a:r>
            <a:r>
              <a:rPr lang="fr-FR" altLang="fr-FR" sz="2200" dirty="0">
                <a:solidFill>
                  <a:srgbClr val="000000"/>
                </a:solidFill>
              </a:rPr>
              <a:t>(</a:t>
            </a:r>
            <a:r>
              <a:rPr lang="az-Latn-AZ" altLang="fr-FR" sz="2200" dirty="0" smtClean="0">
                <a:solidFill>
                  <a:srgbClr val="000000"/>
                </a:solidFill>
              </a:rPr>
              <a:t>ikiqat yoxlama</a:t>
            </a:r>
            <a:r>
              <a:rPr lang="fr-FR" altLang="fr-FR" sz="2200" dirty="0" smtClean="0">
                <a:solidFill>
                  <a:srgbClr val="000000"/>
                </a:solidFill>
              </a:rPr>
              <a:t>)</a:t>
            </a:r>
            <a:endParaRPr lang="fr-FR" altLang="fr-FR" sz="2200" dirty="0">
              <a:solidFill>
                <a:srgbClr val="000000"/>
              </a:solidFill>
            </a:endParaRPr>
          </a:p>
          <a:p>
            <a:pPr marL="742950" lvl="2" indent="-28575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az-Latn-AZ" altLang="fr-FR" sz="2200" dirty="0" smtClean="0">
                <a:solidFill>
                  <a:srgbClr val="000000"/>
                </a:solidFill>
              </a:rPr>
              <a:t>Bütün özünütəhlil yanaşmasının keyfiyyətinin </a:t>
            </a:r>
            <a:r>
              <a:rPr lang="az-Latn-AZ" altLang="fr-FR" sz="2200" dirty="0" err="1" smtClean="0">
                <a:solidFill>
                  <a:srgbClr val="000000"/>
                </a:solidFill>
              </a:rPr>
              <a:t>qiymətləndirilməsi</a:t>
            </a:r>
            <a:endParaRPr lang="fr-FR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673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28600"/>
            <a:ext cx="7128792" cy="762000"/>
          </a:xfrm>
        </p:spPr>
        <p:txBody>
          <a:bodyPr/>
          <a:lstStyle/>
          <a:p>
            <a:r>
              <a:rPr lang="az-Latn-AZ" dirty="0"/>
              <a:t>Yaxşı hesabatın yazılması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3284984"/>
            <a:ext cx="7632848" cy="3168352"/>
          </a:xfrm>
        </p:spPr>
        <p:txBody>
          <a:bodyPr/>
          <a:lstStyle/>
          <a:p>
            <a:pPr marL="0" lvl="3" indent="0">
              <a:buNone/>
            </a:pPr>
            <a:r>
              <a:rPr lang="az-Latn-AZ" sz="2000" cap="all" dirty="0" smtClean="0">
                <a:solidFill>
                  <a:srgbClr val="ED145B"/>
                </a:solidFill>
              </a:rPr>
              <a:t>Önəmli</a:t>
            </a:r>
            <a:r>
              <a:rPr lang="fr-FR" sz="2000" cap="all" dirty="0" smtClean="0">
                <a:solidFill>
                  <a:srgbClr val="ED145B"/>
                </a:solidFill>
              </a:rPr>
              <a:t>:</a:t>
            </a:r>
            <a:endParaRPr lang="fr-FR" sz="2000" cap="all" dirty="0">
              <a:solidFill>
                <a:srgbClr val="ED145B"/>
              </a:solidFill>
            </a:endParaRPr>
          </a:p>
          <a:p>
            <a:pPr lvl="3">
              <a:lnSpc>
                <a:spcPts val="2800"/>
              </a:lnSpc>
              <a:buFont typeface="Wingdings" panose="05000000000000000000" pitchFamily="2" charset="2"/>
              <a:buChar char="è"/>
            </a:pPr>
            <a:r>
              <a:rPr lang="az-Latn-AZ" sz="2000" dirty="0" smtClean="0"/>
              <a:t>Proqramın keyfiyyətinin </a:t>
            </a:r>
            <a:r>
              <a:rPr lang="az-Latn-AZ" sz="2000" dirty="0" err="1" smtClean="0"/>
              <a:t>qiymətləndirilməsi</a:t>
            </a:r>
            <a:endParaRPr lang="az-Latn-AZ" sz="2000" dirty="0" smtClean="0"/>
          </a:p>
          <a:p>
            <a:pPr lvl="3">
              <a:lnSpc>
                <a:spcPts val="2800"/>
              </a:lnSpc>
              <a:buFont typeface="Wingdings" panose="05000000000000000000" pitchFamily="2" charset="2"/>
              <a:buChar char="è"/>
            </a:pPr>
            <a:r>
              <a:rPr lang="az-Latn-AZ" sz="2000" dirty="0" smtClean="0"/>
              <a:t>Faktlar və rəqəmlərə əsaslanmaq (</a:t>
            </a:r>
            <a:r>
              <a:rPr lang="az-Latn-AZ" sz="2000" i="1" dirty="0" smtClean="0"/>
              <a:t>məsələn, əlavədə verilmiş cədvəllərlə</a:t>
            </a:r>
            <a:r>
              <a:rPr lang="az-Latn-AZ" sz="2000" dirty="0" smtClean="0"/>
              <a:t>)</a:t>
            </a:r>
          </a:p>
          <a:p>
            <a:pPr lvl="3">
              <a:lnSpc>
                <a:spcPts val="2800"/>
              </a:lnSpc>
              <a:buFont typeface="Wingdings" panose="05000000000000000000" pitchFamily="2" charset="2"/>
              <a:buChar char="è"/>
            </a:pPr>
            <a:r>
              <a:rPr lang="az-Latn-AZ" sz="2000" dirty="0" smtClean="0"/>
              <a:t>Səfər nəticəsində aydın və təsdiqlənmiş məlumatlar təmin edir</a:t>
            </a:r>
          </a:p>
          <a:p>
            <a:pPr lvl="3">
              <a:lnSpc>
                <a:spcPts val="2800"/>
              </a:lnSpc>
              <a:buFont typeface="Wingdings" panose="05000000000000000000" pitchFamily="2" charset="2"/>
              <a:buChar char="è"/>
            </a:pPr>
            <a:r>
              <a:rPr lang="az-Latn-AZ" sz="2000" dirty="0" smtClean="0"/>
              <a:t>Tövsiyələr </a:t>
            </a:r>
            <a:r>
              <a:rPr lang="az-Latn-AZ" sz="2000" dirty="0" err="1" smtClean="0"/>
              <a:t>formalaşdırmaq</a:t>
            </a:r>
            <a:endParaRPr lang="fr-FR" sz="2000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899592" y="1700808"/>
            <a:ext cx="7776864" cy="1638910"/>
          </a:xfrm>
          <a:prstGeom prst="rect">
            <a:avLst/>
          </a:prstGeom>
          <a:solidFill>
            <a:srgbClr val="5C2D91">
              <a:alpha val="37000"/>
            </a:srgbClr>
          </a:solidFill>
        </p:spPr>
        <p:txBody>
          <a:bodyPr wrap="square" rtlCol="0">
            <a:spAutoFit/>
          </a:bodyPr>
          <a:lstStyle/>
          <a:p>
            <a:r>
              <a:rPr lang="az-Latn-AZ" sz="18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Hesabat faydalı olmalıdır</a:t>
            </a:r>
            <a:endParaRPr lang="fr-FR" sz="1800" b="1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fr-FR" sz="1050" dirty="0" smtClean="0">
              <a:latin typeface="Century Gothic" panose="020B0502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az-Latn-AZ" b="1" dirty="0" err="1" smtClean="0">
                <a:solidFill>
                  <a:srgbClr val="5C2D91"/>
                </a:solidFill>
                <a:latin typeface="Century Gothic" panose="020B0502020202020204" pitchFamily="34" charset="0"/>
              </a:rPr>
              <a:t>Qiymətləndirilən</a:t>
            </a:r>
            <a:r>
              <a:rPr lang="az-Latn-AZ" b="1" dirty="0" smtClean="0">
                <a:solidFill>
                  <a:srgbClr val="5C2D91"/>
                </a:solidFill>
                <a:latin typeface="Century Gothic" panose="020B0502020202020204" pitchFamily="34" charset="0"/>
              </a:rPr>
              <a:t> proqrama mövqeyini </a:t>
            </a:r>
            <a:r>
              <a:rPr lang="az-Latn-AZ" b="1" dirty="0" err="1" smtClean="0">
                <a:solidFill>
                  <a:srgbClr val="5C2D91"/>
                </a:solidFill>
                <a:latin typeface="Century Gothic" panose="020B0502020202020204" pitchFamily="34" charset="0"/>
              </a:rPr>
              <a:t>qiymətləndirməyə</a:t>
            </a:r>
            <a:r>
              <a:rPr lang="az-Latn-AZ" b="1" dirty="0" smtClean="0">
                <a:solidFill>
                  <a:srgbClr val="5C2D91"/>
                </a:solidFill>
                <a:latin typeface="Century Gothic" panose="020B0502020202020204" pitchFamily="34" charset="0"/>
              </a:rPr>
              <a:t> imkan verir (milli mühit)</a:t>
            </a:r>
          </a:p>
          <a:p>
            <a:pPr marL="285750" indent="-285750">
              <a:buFontTx/>
              <a:buChar char="-"/>
            </a:pPr>
            <a:r>
              <a:rPr lang="az-Latn-AZ" b="1" dirty="0" smtClean="0">
                <a:solidFill>
                  <a:srgbClr val="5C2D91"/>
                </a:solidFill>
                <a:latin typeface="Century Gothic" panose="020B0502020202020204" pitchFamily="34" charset="0"/>
              </a:rPr>
              <a:t>Qərar verməyə və proqramı idarə etməyə yardım etmək</a:t>
            </a:r>
          </a:p>
          <a:p>
            <a:endParaRPr lang="fr-FR" sz="1800" b="1" dirty="0">
              <a:solidFill>
                <a:srgbClr val="FF0066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2394" y="1111804"/>
            <a:ext cx="60304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cap="all" dirty="0">
                <a:solidFill>
                  <a:srgbClr val="00AAB5"/>
                </a:solidFill>
                <a:latin typeface="Century Gothic" panose="020B0502020202020204" pitchFamily="34" charset="0"/>
              </a:rPr>
              <a:t>A -  </a:t>
            </a:r>
            <a:r>
              <a:rPr lang="fr-FR" cap="all" dirty="0" smtClean="0">
                <a:solidFill>
                  <a:srgbClr val="00AAB5"/>
                </a:solidFill>
                <a:latin typeface="Century Gothic" panose="020B0502020202020204" pitchFamily="34" charset="0"/>
              </a:rPr>
              <a:t>m</a:t>
            </a:r>
            <a:r>
              <a:rPr lang="az-Latn-AZ" cap="all" dirty="0" err="1" smtClean="0">
                <a:solidFill>
                  <a:srgbClr val="00AAB5"/>
                </a:solidFill>
                <a:latin typeface="Century Gothic" panose="020B0502020202020204" pitchFamily="34" charset="0"/>
              </a:rPr>
              <a:t>əzmun</a:t>
            </a:r>
            <a:endParaRPr lang="fr-FR" cap="all" dirty="0">
              <a:solidFill>
                <a:srgbClr val="00AAB5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08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7"/>
    </mc:Choice>
    <mc:Fallback xmlns="">
      <p:transition spd="slow" advTm="137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Latn-AZ" dirty="0"/>
              <a:t>Yaxşı hesabatın yazılması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1776265"/>
              </p:ext>
            </p:extLst>
          </p:nvPr>
        </p:nvGraphicFramePr>
        <p:xfrm>
          <a:off x="611560" y="908720"/>
          <a:ext cx="7315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298934" y="5023520"/>
            <a:ext cx="86409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z-Latn-AZ" altLang="fr-FR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Toplanmış məlumat (</a:t>
            </a:r>
            <a:r>
              <a:rPr lang="az-Latn-AZ" altLang="fr-FR" sz="2000" dirty="0" err="1" smtClean="0">
                <a:solidFill>
                  <a:srgbClr val="000000"/>
                </a:solidFill>
                <a:latin typeface="Century Gothic" panose="020B0502020202020204" pitchFamily="34" charset="0"/>
              </a:rPr>
              <a:t>ÖTH+səfər</a:t>
            </a:r>
            <a:r>
              <a:rPr lang="az-Latn-AZ" altLang="fr-FR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) </a:t>
            </a:r>
            <a:r>
              <a:rPr lang="az-Latn-AZ" altLang="fr-FR" sz="2000" dirty="0" err="1" smtClean="0">
                <a:solidFill>
                  <a:srgbClr val="000000"/>
                </a:solidFill>
                <a:latin typeface="Century Gothic" panose="020B0502020202020204" pitchFamily="34" charset="0"/>
              </a:rPr>
              <a:t>qiymətləndiricilərə</a:t>
            </a:r>
            <a:r>
              <a:rPr lang="az-Latn-AZ" altLang="fr-FR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az-Latn-AZ" altLang="fr-FR" sz="2000" dirty="0" err="1" smtClean="0">
                <a:solidFill>
                  <a:srgbClr val="000000"/>
                </a:solidFill>
                <a:latin typeface="Century Gothic" panose="020B0502020202020204" pitchFamily="34" charset="0"/>
              </a:rPr>
              <a:t>aşağıdakıları</a:t>
            </a:r>
            <a:r>
              <a:rPr lang="az-Latn-AZ" altLang="fr-FR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 etməyə imkan verir</a:t>
            </a:r>
            <a:r>
              <a:rPr lang="fr-FR" altLang="fr-FR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:</a:t>
            </a:r>
            <a:endParaRPr lang="fr-FR" altLang="fr-FR" sz="20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742950" lvl="2" indent="-28575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az-Latn-AZ" altLang="fr-FR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proqramın keyfiyyətini </a:t>
            </a:r>
            <a:r>
              <a:rPr lang="az-Latn-AZ" altLang="fr-FR" sz="2000" dirty="0" err="1" smtClean="0">
                <a:solidFill>
                  <a:srgbClr val="000000"/>
                </a:solidFill>
                <a:latin typeface="Century Gothic" panose="020B0502020202020204" pitchFamily="34" charset="0"/>
              </a:rPr>
              <a:t>qiymətləndirmək</a:t>
            </a:r>
            <a:endParaRPr lang="fr-FR" altLang="fr-FR" sz="200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742950" lvl="2" indent="-28575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az-Latn-AZ" altLang="fr-FR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tendensiyasını, trayektoriyasını </a:t>
            </a:r>
            <a:r>
              <a:rPr lang="az-Latn-AZ" altLang="fr-FR" sz="2000" dirty="0" err="1" smtClean="0">
                <a:solidFill>
                  <a:srgbClr val="000000"/>
                </a:solidFill>
                <a:latin typeface="Century Gothic" panose="020B0502020202020204" pitchFamily="34" charset="0"/>
              </a:rPr>
              <a:t>qiymətləndirmək</a:t>
            </a:r>
            <a:endParaRPr lang="fr-FR" altLang="fr-FR" sz="2000" dirty="0" smtClean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742950" lvl="2" indent="-285750" algn="just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az-Latn-AZ" sz="2000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gələcək üçün tövsiyələr vermək</a:t>
            </a:r>
            <a:endParaRPr lang="fr-FR" sz="200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298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28600"/>
            <a:ext cx="7128792" cy="762000"/>
          </a:xfrm>
        </p:spPr>
        <p:txBody>
          <a:bodyPr/>
          <a:lstStyle/>
          <a:p>
            <a:r>
              <a:rPr lang="az-Latn-AZ" dirty="0"/>
              <a:t>Yaxşı hesabatın yazılması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02394" y="1111804"/>
            <a:ext cx="6030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cap="all" dirty="0" smtClean="0">
                <a:solidFill>
                  <a:srgbClr val="00AAB5"/>
                </a:solidFill>
                <a:latin typeface="Century Gothic" panose="020B0502020202020204" pitchFamily="34" charset="0"/>
              </a:rPr>
              <a:t>B </a:t>
            </a:r>
            <a:r>
              <a:rPr lang="fr-FR" sz="2400" cap="all" dirty="0">
                <a:solidFill>
                  <a:srgbClr val="00AAB5"/>
                </a:solidFill>
                <a:latin typeface="Century Gothic" panose="020B0502020202020204" pitchFamily="34" charset="0"/>
              </a:rPr>
              <a:t>-  </a:t>
            </a:r>
            <a:r>
              <a:rPr lang="fr-FR" sz="2400" cap="all" dirty="0" smtClean="0">
                <a:solidFill>
                  <a:srgbClr val="00AAB5"/>
                </a:solidFill>
                <a:latin typeface="Century Gothic" panose="020B0502020202020204" pitchFamily="34" charset="0"/>
              </a:rPr>
              <a:t>the </a:t>
            </a:r>
            <a:r>
              <a:rPr lang="fr-FR" sz="2400" cap="all" dirty="0" err="1" smtClean="0">
                <a:solidFill>
                  <a:srgbClr val="00AAB5"/>
                </a:solidFill>
                <a:latin typeface="Century Gothic" panose="020B0502020202020204" pitchFamily="34" charset="0"/>
              </a:rPr>
              <a:t>writing</a:t>
            </a:r>
            <a:endParaRPr lang="fr-FR" sz="2400" cap="all" dirty="0">
              <a:solidFill>
                <a:srgbClr val="00AAB5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102600"/>
              </p:ext>
            </p:extLst>
          </p:nvPr>
        </p:nvGraphicFramePr>
        <p:xfrm>
          <a:off x="1403648" y="2588696"/>
          <a:ext cx="6912768" cy="2712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880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solidFill>
                      <a:srgbClr val="FF5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76">
                <a:tc>
                  <a:txBody>
                    <a:bodyPr/>
                    <a:lstStyle/>
                    <a:p>
                      <a:pPr algn="ctr"/>
                      <a:r>
                        <a:rPr lang="az-Latn-AZ" sz="2400" dirty="0" smtClean="0">
                          <a:latin typeface="Century Gothic" panose="020B0502020202020204" pitchFamily="34" charset="0"/>
                        </a:rPr>
                        <a:t>Dəqiq</a:t>
                      </a:r>
                      <a:r>
                        <a:rPr lang="fr-FR" sz="2400" dirty="0" smtClean="0">
                          <a:latin typeface="Century Gothic" panose="020B0502020202020204" pitchFamily="34" charset="0"/>
                        </a:rPr>
                        <a:t>, </a:t>
                      </a:r>
                      <a:r>
                        <a:rPr lang="az-Latn-AZ" sz="2400" dirty="0" smtClean="0">
                          <a:latin typeface="Century Gothic" panose="020B0502020202020204" pitchFamily="34" charset="0"/>
                        </a:rPr>
                        <a:t>yığcam</a:t>
                      </a:r>
                      <a:endParaRPr lang="fr-FR" sz="24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Latn-AZ" sz="2400" dirty="0" err="1" smtClean="0">
                          <a:latin typeface="Century Gothic" panose="020B0502020202020204" pitchFamily="34" charset="0"/>
                        </a:rPr>
                        <a:t>Təsviredici</a:t>
                      </a:r>
                      <a:endParaRPr lang="fr-FR" sz="24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rgbClr val="FECE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976">
                <a:tc>
                  <a:txBody>
                    <a:bodyPr/>
                    <a:lstStyle/>
                    <a:p>
                      <a:pPr algn="ctr"/>
                      <a:r>
                        <a:rPr lang="az-Latn-AZ" sz="2400" dirty="0" smtClean="0">
                          <a:latin typeface="Century Gothic" panose="020B0502020202020204" pitchFamily="34" charset="0"/>
                        </a:rPr>
                        <a:t>Hörmətlə yanaşma</a:t>
                      </a:r>
                      <a:r>
                        <a:rPr lang="fr-FR" sz="2400" dirty="0" smtClean="0">
                          <a:latin typeface="Century Gothic" panose="020B0502020202020204" pitchFamily="34" charset="0"/>
                        </a:rPr>
                        <a:t> </a:t>
                      </a:r>
                      <a:endParaRPr lang="fr-FR" sz="2400" dirty="0">
                        <a:latin typeface="Century Gothic" panose="020B0502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Latn-AZ" sz="2400" dirty="0" smtClean="0">
                          <a:latin typeface="Century Gothic" panose="020B0502020202020204" pitchFamily="34" charset="0"/>
                        </a:rPr>
                        <a:t>Təkrar</a:t>
                      </a:r>
                      <a:endParaRPr lang="fr-FR" sz="2400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rgbClr val="FFEB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1757">
                <a:tc>
                  <a:txBody>
                    <a:bodyPr/>
                    <a:lstStyle/>
                    <a:p>
                      <a:pPr algn="ctr"/>
                      <a:r>
                        <a:rPr lang="az-Latn-AZ" sz="2400" dirty="0" err="1" smtClean="0">
                          <a:latin typeface="Century Gothic" panose="020B0502020202020204" pitchFamily="34" charset="0"/>
                        </a:rPr>
                        <a:t>Əsaslandırılmış</a:t>
                      </a:r>
                      <a:endParaRPr lang="fr-FR" sz="2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Latn-AZ" sz="2400" dirty="0" smtClean="0">
                          <a:latin typeface="Century Gothic" panose="020B0502020202020204" pitchFamily="34" charset="0"/>
                        </a:rPr>
                        <a:t>lüzumsuz</a:t>
                      </a:r>
                      <a:endParaRPr lang="fr-FR" sz="2400" dirty="0" smtClean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rgbClr val="FECE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7" name="Picture 3" descr="C:\Users\jlecocq1\AppData\Local\Microsoft\Windows\Temporary Internet Files\Content.IE5\EM9QLCBK\Not_facebook_not_like_thumbs_down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387" y="2623422"/>
            <a:ext cx="778845" cy="66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jlecocq1\AppData\Local\Microsoft\Windows\Temporary Internet Files\Content.IE5\EM9QLCBK\Not_facebook_not_like_thumbs_down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706419" y="2623421"/>
            <a:ext cx="778845" cy="667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2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5"/>
    </mc:Choice>
    <mc:Fallback xmlns="">
      <p:transition spd="slow" advTm="53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4" y="228600"/>
            <a:ext cx="6664810" cy="762000"/>
          </a:xfrm>
        </p:spPr>
        <p:txBody>
          <a:bodyPr/>
          <a:lstStyle/>
          <a:p>
            <a:r>
              <a:rPr lang="az-Latn-AZ" dirty="0" smtClean="0"/>
              <a:t>hesabatın əsas məqamları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5752" y="1249960"/>
            <a:ext cx="7315200" cy="4846040"/>
          </a:xfrm>
        </p:spPr>
        <p:txBody>
          <a:bodyPr>
            <a:normAutofit fontScale="77500" lnSpcReduction="20000"/>
          </a:bodyPr>
          <a:lstStyle/>
          <a:p>
            <a:r>
              <a:rPr lang="az-Latn-AZ" sz="2900" dirty="0" smtClean="0"/>
              <a:t>hesabat obyektiv, sübuta əsaslanmış və faydalı olmalıdır</a:t>
            </a:r>
            <a:endParaRPr lang="fr-FR" sz="2900" dirty="0" smtClean="0"/>
          </a:p>
          <a:p>
            <a:pPr marL="0" indent="0">
              <a:buNone/>
            </a:pPr>
            <a:endParaRPr lang="fr-F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dirty="0" smtClean="0"/>
              <a:t>obyektiv</a:t>
            </a:r>
            <a:endParaRPr lang="fr-FR" dirty="0" smtClean="0"/>
          </a:p>
          <a:p>
            <a:pPr lvl="1"/>
            <a:r>
              <a:rPr lang="az-Latn-AZ" sz="2100" b="0" dirty="0" smtClean="0">
                <a:solidFill>
                  <a:schemeClr val="tx1"/>
                </a:solidFill>
              </a:rPr>
              <a:t>Şəxsi mühakiməyə yol verilmir</a:t>
            </a:r>
            <a:endParaRPr lang="fr-FR" sz="2100" b="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dirty="0" smtClean="0"/>
              <a:t>sübuta əsaslanan</a:t>
            </a:r>
            <a:endParaRPr lang="fr-FR" dirty="0" smtClean="0"/>
          </a:p>
          <a:p>
            <a:pPr lvl="1"/>
            <a:r>
              <a:rPr lang="az-Latn-AZ" sz="2100" b="0" dirty="0" smtClean="0">
                <a:solidFill>
                  <a:schemeClr val="tx1"/>
                </a:solidFill>
              </a:rPr>
              <a:t>Hesabatda ÖTH-ə verilən məlumatlara istinad </a:t>
            </a:r>
            <a:r>
              <a:rPr lang="az-Latn-AZ" sz="2100" b="0" dirty="0" err="1" smtClean="0">
                <a:solidFill>
                  <a:schemeClr val="tx1"/>
                </a:solidFill>
              </a:rPr>
              <a:t>verilməlidir</a:t>
            </a:r>
            <a:endParaRPr lang="fr-FR" sz="2100" b="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z-Latn-AZ" dirty="0" smtClean="0"/>
              <a:t>faydalı</a:t>
            </a:r>
            <a:r>
              <a:rPr lang="fr-FR" dirty="0" smtClean="0"/>
              <a:t> </a:t>
            </a:r>
            <a:endParaRPr lang="fr-FR" dirty="0" smtClean="0"/>
          </a:p>
          <a:p>
            <a:pPr lvl="1"/>
            <a:r>
              <a:rPr lang="az-Latn-AZ" sz="2100" b="0" dirty="0" smtClean="0">
                <a:solidFill>
                  <a:schemeClr val="tx1"/>
                </a:solidFill>
              </a:rPr>
              <a:t>Tövsiyələr güclü və zəif cəhətlərə </a:t>
            </a:r>
            <a:r>
              <a:rPr lang="az-Latn-AZ" sz="2100" b="0" dirty="0" err="1" smtClean="0">
                <a:solidFill>
                  <a:schemeClr val="tx1"/>
                </a:solidFill>
              </a:rPr>
              <a:t>əsaslanmalıdır</a:t>
            </a:r>
            <a:r>
              <a:rPr lang="fr-FR" sz="2100" b="0" dirty="0" smtClean="0">
                <a:solidFill>
                  <a:schemeClr val="tx1"/>
                </a:solidFill>
              </a:rPr>
              <a:t>.</a:t>
            </a:r>
            <a:endParaRPr lang="fr-FR" sz="2100" b="0" dirty="0" smtClean="0">
              <a:solidFill>
                <a:schemeClr val="tx1"/>
              </a:solidFill>
            </a:endParaRPr>
          </a:p>
          <a:p>
            <a:pPr lvl="1"/>
            <a:r>
              <a:rPr lang="az-Latn-AZ" sz="2100" b="0" dirty="0" smtClean="0">
                <a:solidFill>
                  <a:schemeClr val="tx1"/>
                </a:solidFill>
              </a:rPr>
              <a:t>Onlar realistik, həyata keçirilə bilən və anlaşılan olmalıdır</a:t>
            </a:r>
            <a:r>
              <a:rPr lang="fr-FR" sz="2100" b="0" dirty="0" smtClean="0">
                <a:solidFill>
                  <a:schemeClr val="tx1"/>
                </a:solidFill>
              </a:rPr>
              <a:t>.</a:t>
            </a:r>
            <a:endParaRPr lang="fr-FR" sz="2100" b="0" dirty="0" smtClean="0">
              <a:solidFill>
                <a:schemeClr val="tx1"/>
              </a:solidFill>
            </a:endParaRPr>
          </a:p>
          <a:p>
            <a:pPr lvl="1"/>
            <a:endParaRPr lang="fr-FR" sz="2100" b="0" dirty="0" smtClean="0">
              <a:solidFill>
                <a:schemeClr val="tx1"/>
              </a:solidFill>
            </a:endParaRPr>
          </a:p>
          <a:p>
            <a:pPr marL="457200" lvl="2" indent="-457200"/>
            <a:r>
              <a:rPr lang="az-Latn-AZ" b="1" cap="all" dirty="0" smtClean="0">
                <a:solidFill>
                  <a:srgbClr val="ED145B"/>
                </a:solidFill>
              </a:rPr>
              <a:t>metodologiya</a:t>
            </a:r>
            <a:endParaRPr lang="fr-FR" b="1" cap="all" dirty="0">
              <a:solidFill>
                <a:srgbClr val="ED145B"/>
              </a:solidFill>
            </a:endParaRPr>
          </a:p>
          <a:p>
            <a:pPr marL="285750" lvl="2" indent="-285750">
              <a:buFontTx/>
              <a:buChar char="-"/>
            </a:pPr>
            <a:r>
              <a:rPr lang="az-Latn-AZ" sz="2300" dirty="0" err="1" smtClean="0"/>
              <a:t>Qeydlərinizin</a:t>
            </a:r>
            <a:r>
              <a:rPr lang="az-Latn-AZ" sz="2300" dirty="0" smtClean="0"/>
              <a:t> xülasəsini verin və </a:t>
            </a:r>
            <a:r>
              <a:rPr lang="az-Latn-AZ" sz="2300" dirty="0" err="1" smtClean="0"/>
              <a:t>ehtiyaclarınızla</a:t>
            </a:r>
            <a:r>
              <a:rPr lang="az-Latn-AZ" sz="2300" dirty="0" smtClean="0"/>
              <a:t> müqayisə edin </a:t>
            </a:r>
            <a:endParaRPr lang="fr-FR" sz="2300" dirty="0"/>
          </a:p>
          <a:p>
            <a:pPr marL="285750" lvl="2" indent="-285750">
              <a:buFontTx/>
              <a:buChar char="-"/>
            </a:pPr>
            <a:r>
              <a:rPr lang="az-Latn-AZ" sz="2300" dirty="0" smtClean="0"/>
              <a:t>Öz hissənizi hazırlayın</a:t>
            </a:r>
            <a:r>
              <a:rPr lang="fr-FR" sz="2300" dirty="0" smtClean="0"/>
              <a:t>:</a:t>
            </a:r>
            <a:endParaRPr lang="fr-FR" sz="2300" dirty="0"/>
          </a:p>
          <a:p>
            <a:pPr marL="742950" lvl="3" indent="-285750">
              <a:buFont typeface="Wingdings" panose="05000000000000000000" pitchFamily="2" charset="2"/>
              <a:buChar char="Ø"/>
            </a:pPr>
            <a:r>
              <a:rPr lang="az-Latn-AZ" sz="2300" dirty="0" smtClean="0"/>
              <a:t>Şəxsi fikirlərin ifadəsinə, hər hansı şəxsin tənqid edilməsi yol verilmir</a:t>
            </a:r>
            <a:endParaRPr lang="fr-FR" sz="2300" dirty="0"/>
          </a:p>
          <a:p>
            <a:pPr lvl="1"/>
            <a:endParaRPr lang="fr-FR" sz="2300" dirty="0" smtClean="0">
              <a:solidFill>
                <a:schemeClr val="tx1"/>
              </a:solidFill>
            </a:endParaRP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3470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hème par défaut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"/>
        <a:ea typeface="Geneva"/>
        <a:cs typeface=""/>
      </a:majorFont>
      <a:minorFont>
        <a:latin typeface="Arial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28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"/>
        <a:ea typeface="Geneva"/>
        <a:cs typeface=""/>
      </a:majorFont>
      <a:minorFont>
        <a:latin typeface="Arial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Geneva" pitchFamily="28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ouvelle pré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Nouvelle pré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Nouvelle pré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Nouvelle pré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Nouvelle présentatio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Thème par défaut.thmx</Template>
  <TotalTime>738</TotalTime>
  <Words>1090</Words>
  <Application>Microsoft Office PowerPoint</Application>
  <PresentationFormat>On-screen Show (4:3)</PresentationFormat>
  <Paragraphs>252</Paragraphs>
  <Slides>27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Arial</vt:lpstr>
      <vt:lpstr>Calibri</vt:lpstr>
      <vt:lpstr>Cambria</vt:lpstr>
      <vt:lpstr>Century Gothic</vt:lpstr>
      <vt:lpstr>Geneva</vt:lpstr>
      <vt:lpstr>Times New Roman</vt:lpstr>
      <vt:lpstr>Trebuchet MS</vt:lpstr>
      <vt:lpstr>Wingdings</vt:lpstr>
      <vt:lpstr>Thème par défaut</vt:lpstr>
      <vt:lpstr>Nouvelle présentation</vt:lpstr>
      <vt:lpstr>1_Nouvelle présentation</vt:lpstr>
      <vt:lpstr>Yaxşı qiymətləndirmə hesabatının yazılması</vt:lpstr>
      <vt:lpstr>Əsas mərhələlər</vt:lpstr>
      <vt:lpstr>Yaxşı hesabatın yazılması</vt:lpstr>
      <vt:lpstr>Yaxşı hesabatın yazılması</vt:lpstr>
      <vt:lpstr>Yaxşı hesabatın yazılması</vt:lpstr>
      <vt:lpstr>Yaxşı hesabatın yazılması</vt:lpstr>
      <vt:lpstr>Yaxşı hesabatın yazılması</vt:lpstr>
      <vt:lpstr>Yaxşı hesabatın yazılması</vt:lpstr>
      <vt:lpstr>hesabatın əsas məqamları</vt:lpstr>
      <vt:lpstr>Hesabatın struturu</vt:lpstr>
      <vt:lpstr>Təhsil proqramının təhlili</vt:lpstr>
      <vt:lpstr>Qısaca qiymətləndirmə standartları barədə</vt:lpstr>
      <vt:lpstr>1. proqramın hədəfləri və təlim nəticələri</vt:lpstr>
      <vt:lpstr>2. Curriculum design</vt:lpstr>
      <vt:lpstr>3. professor-müəllim heyəti</vt:lpstr>
      <vt:lpstr>4. Resurslar və təlim nəticələri</vt:lpstr>
      <vt:lpstr>5. Təlim prosesi və tələbə nailiyyətlərinin qiymətləndirilməsi </vt:lpstr>
      <vt:lpstr>6. Proqramın idarə edilməsi</vt:lpstr>
      <vt:lpstr>Yazma sxemi</vt:lpstr>
      <vt:lpstr>ilkin hesabat layihəsi </vt:lpstr>
      <vt:lpstr>qabaqcıl təcrübələr</vt:lpstr>
      <vt:lpstr>Best practices</vt:lpstr>
      <vt:lpstr>Qiymətləndirmə hesabatı layihəsinin yazılması -1 -  </vt:lpstr>
      <vt:lpstr>Qiymətləndirmə hesabatı layihəsinin yazılması -2 -  </vt:lpstr>
      <vt:lpstr>Nümunə: professor-müəllim heyəti</vt:lpstr>
      <vt:lpstr>Nümunə: tələbələr mobillik proqramlarında iştirak etmək imkanlarına malikdir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Eliane KOTLER</dc:creator>
  <cp:lastModifiedBy>Tarlan Arzumanov</cp:lastModifiedBy>
  <cp:revision>78</cp:revision>
  <dcterms:created xsi:type="dcterms:W3CDTF">2019-08-26T06:56:22Z</dcterms:created>
  <dcterms:modified xsi:type="dcterms:W3CDTF">2019-09-27T10:13:20Z</dcterms:modified>
</cp:coreProperties>
</file>