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07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9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45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33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3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8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92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20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93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85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FA92-429A-481D-8CC8-59E3BCD86A4F}" type="datetimeFigureOut">
              <a:rPr lang="fr-FR" smtClean="0"/>
              <a:t>01/01/2005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92552-C06D-4982-87A1-B81241526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40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Learning </a:t>
            </a:r>
            <a:r>
              <a:rPr lang="fr-FR" dirty="0" err="1" smtClean="0"/>
              <a:t>outcomes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Definition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2564904"/>
            <a:ext cx="7355160" cy="35612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•</a:t>
            </a:r>
            <a:r>
              <a:rPr lang="fr-FR" dirty="0" err="1" smtClean="0"/>
              <a:t>Statements</a:t>
            </a:r>
            <a:r>
              <a:rPr lang="fr-FR" dirty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what</a:t>
            </a:r>
            <a:r>
              <a:rPr lang="fr-FR" dirty="0" smtClean="0"/>
              <a:t> a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know, </a:t>
            </a:r>
            <a:r>
              <a:rPr lang="fr-FR" dirty="0" err="1" smtClean="0"/>
              <a:t>understand</a:t>
            </a:r>
            <a:r>
              <a:rPr lang="fr-FR" dirty="0" smtClean="0"/>
              <a:t> and/or </a:t>
            </a:r>
            <a:r>
              <a:rPr lang="fr-FR" dirty="0" err="1" smtClean="0"/>
              <a:t>be</a:t>
            </a:r>
            <a:r>
              <a:rPr lang="fr-FR" dirty="0" smtClean="0"/>
              <a:t> able to </a:t>
            </a:r>
            <a:r>
              <a:rPr lang="fr-FR" dirty="0" err="1" smtClean="0"/>
              <a:t>demonstrate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completion</a:t>
            </a:r>
            <a:r>
              <a:rPr lang="fr-FR" dirty="0" smtClean="0"/>
              <a:t> of a </a:t>
            </a:r>
            <a:r>
              <a:rPr lang="fr-FR" dirty="0" err="1" smtClean="0"/>
              <a:t>process</a:t>
            </a:r>
            <a:r>
              <a:rPr lang="fr-FR" dirty="0" smtClean="0"/>
              <a:t> of </a:t>
            </a:r>
            <a:r>
              <a:rPr lang="fr-FR" dirty="0" err="1" smtClean="0"/>
              <a:t>learning</a:t>
            </a:r>
            <a:r>
              <a:rPr lang="fr-FR" dirty="0" smtClean="0"/>
              <a:t>(ECTSUsers’Guidep.47)</a:t>
            </a:r>
          </a:p>
          <a:p>
            <a:r>
              <a:rPr lang="fr-FR" dirty="0" smtClean="0"/>
              <a:t>•Set for </a:t>
            </a:r>
            <a:r>
              <a:rPr lang="fr-FR" dirty="0" err="1" smtClean="0"/>
              <a:t>both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programme and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</a:t>
            </a:r>
            <a:r>
              <a:rPr lang="fr-FR" dirty="0" err="1" smtClean="0"/>
              <a:t>subject</a:t>
            </a:r>
            <a:r>
              <a:rPr lang="fr-FR" dirty="0" smtClean="0"/>
              <a:t>.</a:t>
            </a:r>
          </a:p>
          <a:p>
            <a:r>
              <a:rPr lang="fr-FR" dirty="0" smtClean="0"/>
              <a:t>•</a:t>
            </a:r>
            <a:r>
              <a:rPr lang="fr-FR" dirty="0" err="1" smtClean="0"/>
              <a:t>Formulated</a:t>
            </a:r>
            <a:r>
              <a:rPr lang="fr-FR" dirty="0" smtClean="0"/>
              <a:t> by </a:t>
            </a:r>
            <a:r>
              <a:rPr lang="fr-FR" dirty="0" err="1" smtClean="0"/>
              <a:t>teachers</a:t>
            </a:r>
            <a:r>
              <a:rPr lang="fr-FR" dirty="0" smtClean="0"/>
              <a:t>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internal</a:t>
            </a:r>
            <a:r>
              <a:rPr lang="fr-FR" dirty="0" smtClean="0"/>
              <a:t> and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r>
              <a:rPr lang="fr-FR" dirty="0" err="1" smtClean="0"/>
              <a:t>stakeholders</a:t>
            </a:r>
            <a:r>
              <a:rPr lang="fr-FR" dirty="0" smtClean="0"/>
              <a:t> of HEI.</a:t>
            </a:r>
          </a:p>
          <a:p>
            <a:endParaRPr lang="fr-FR" dirty="0" smtClean="0"/>
          </a:p>
          <a:p>
            <a:r>
              <a:rPr lang="fr-FR" dirty="0" smtClean="0"/>
              <a:t>LO must </a:t>
            </a:r>
            <a:r>
              <a:rPr lang="fr-FR" dirty="0" err="1" smtClean="0"/>
              <a:t>be</a:t>
            </a:r>
            <a:r>
              <a:rPr lang="fr-FR" dirty="0" smtClean="0"/>
              <a:t>:</a:t>
            </a:r>
          </a:p>
          <a:p>
            <a:r>
              <a:rPr lang="en-US" dirty="0" smtClean="0"/>
              <a:t>•achievable and corresponding study level;</a:t>
            </a:r>
          </a:p>
          <a:p>
            <a:r>
              <a:rPr lang="fr-FR" dirty="0" smtClean="0"/>
              <a:t>•</a:t>
            </a:r>
            <a:r>
              <a:rPr lang="fr-FR" dirty="0" err="1" smtClean="0"/>
              <a:t>simply</a:t>
            </a:r>
            <a:r>
              <a:rPr lang="fr-FR" dirty="0" smtClean="0"/>
              <a:t> and </a:t>
            </a:r>
            <a:r>
              <a:rPr lang="fr-FR" dirty="0" err="1" smtClean="0"/>
              <a:t>clearly</a:t>
            </a:r>
            <a:r>
              <a:rPr lang="fr-FR" dirty="0" smtClean="0"/>
              <a:t> </a:t>
            </a:r>
            <a:r>
              <a:rPr lang="fr-FR" dirty="0" err="1" smtClean="0"/>
              <a:t>described</a:t>
            </a:r>
            <a:r>
              <a:rPr lang="fr-FR" dirty="0" smtClean="0"/>
              <a:t>;</a:t>
            </a:r>
          </a:p>
          <a:p>
            <a:r>
              <a:rPr lang="en-US" dirty="0" smtClean="0"/>
              <a:t>•capable of being validly assessed.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4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r>
              <a:rPr lang="fr-FR" dirty="0" smtClean="0"/>
              <a:t> Learning </a:t>
            </a:r>
            <a:r>
              <a:rPr lang="fr-FR" dirty="0" err="1" smtClean="0"/>
              <a:t>outcomes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3844"/>
            <a:ext cx="8229600" cy="359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8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</a:t>
            </a:r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8588671" cy="344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6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Linking Learning Outcomes, Teaching and Learning Activities and Assessment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229600" cy="234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65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77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Thème Office</vt:lpstr>
      <vt:lpstr>Learning outcomes Definition</vt:lpstr>
      <vt:lpstr>Writing Learning outcomes</vt:lpstr>
      <vt:lpstr>Example</vt:lpstr>
      <vt:lpstr> Linking Learning Outcomes, Teaching and Learning Activities and Assessment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Lamboley</dc:creator>
  <cp:lastModifiedBy>admin</cp:lastModifiedBy>
  <cp:revision>3</cp:revision>
  <dcterms:created xsi:type="dcterms:W3CDTF">2019-05-13T10:38:56Z</dcterms:created>
  <dcterms:modified xsi:type="dcterms:W3CDTF">2004-12-31T23:04:21Z</dcterms:modified>
</cp:coreProperties>
</file>