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64" r:id="rId2"/>
    <p:sldId id="314" r:id="rId3"/>
    <p:sldId id="332" r:id="rId4"/>
    <p:sldId id="316" r:id="rId5"/>
    <p:sldId id="317" r:id="rId6"/>
    <p:sldId id="318" r:id="rId7"/>
    <p:sldId id="331" r:id="rId8"/>
    <p:sldId id="319" r:id="rId9"/>
    <p:sldId id="321" r:id="rId10"/>
    <p:sldId id="330" r:id="rId11"/>
    <p:sldId id="324" r:id="rId12"/>
    <p:sldId id="325" r:id="rId13"/>
    <p:sldId id="329" r:id="rId14"/>
    <p:sldId id="334" r:id="rId15"/>
    <p:sldId id="328" r:id="rId16"/>
    <p:sldId id="326" r:id="rId17"/>
    <p:sldId id="323" r:id="rId18"/>
    <p:sldId id="333" r:id="rId19"/>
    <p:sldId id="327" r:id="rId20"/>
    <p:sldId id="322" r:id="rId21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atričė Leiputė" initials="BL" lastIdx="1" clrIdx="0">
    <p:extLst>
      <p:ext uri="{19B8F6BF-5375-455C-9EA6-DF929625EA0E}">
        <p15:presenceInfo xmlns:p15="http://schemas.microsoft.com/office/powerpoint/2012/main" userId="Beatričė Leiputė" providerId="None"/>
      </p:ext>
    </p:extLst>
  </p:cmAuthor>
  <p:cmAuthor id="2" name="Tadas Juknevičius" initials="TJ" lastIdx="4" clrIdx="1">
    <p:extLst>
      <p:ext uri="{19B8F6BF-5375-455C-9EA6-DF929625EA0E}">
        <p15:presenceInfo xmlns:p15="http://schemas.microsoft.com/office/powerpoint/2012/main" userId="S-1-5-21-3028810241-1248191538-2774394732-10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BF0"/>
    <a:srgbClr val="DEE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64" autoAdjust="0"/>
    <p:restoredTop sz="83689" autoAdjust="0"/>
  </p:normalViewPr>
  <p:slideViewPr>
    <p:cSldViewPr snapToGrid="0">
      <p:cViewPr varScale="1">
        <p:scale>
          <a:sx n="61" d="100"/>
          <a:sy n="61" d="100"/>
        </p:scale>
        <p:origin x="19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23FAC7-586E-410E-BC4C-A2974299807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AD75AC1D-2901-4DA7-A368-D835AC811F2C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Professionals</a:t>
          </a:r>
          <a:endParaRPr lang="lt-LT" dirty="0"/>
        </a:p>
      </dgm:t>
    </dgm:pt>
    <dgm:pt modelId="{92A7929A-C7DA-4C62-9D4A-D8837C1750C1}" type="parTrans" cxnId="{87A5F1A3-3646-4D17-9C2B-69516B9970AC}">
      <dgm:prSet/>
      <dgm:spPr/>
      <dgm:t>
        <a:bodyPr/>
        <a:lstStyle/>
        <a:p>
          <a:endParaRPr lang="lt-LT"/>
        </a:p>
      </dgm:t>
    </dgm:pt>
    <dgm:pt modelId="{069B9C3D-2A79-448E-9AE2-41A4160BF9D0}" type="sibTrans" cxnId="{87A5F1A3-3646-4D17-9C2B-69516B9970AC}">
      <dgm:prSet/>
      <dgm:spPr/>
      <dgm:t>
        <a:bodyPr/>
        <a:lstStyle/>
        <a:p>
          <a:endParaRPr lang="lt-LT"/>
        </a:p>
      </dgm:t>
    </dgm:pt>
    <dgm:pt modelId="{EFE64A93-B168-4529-917E-17BABD2914B7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Secondary education teachers </a:t>
          </a:r>
          <a:endParaRPr lang="lt-LT" dirty="0"/>
        </a:p>
      </dgm:t>
    </dgm:pt>
    <dgm:pt modelId="{5D315908-C180-4964-99B5-BDE70D8B3790}" type="parTrans" cxnId="{63F90911-3841-44E5-9113-61F856CDAE63}">
      <dgm:prSet/>
      <dgm:spPr/>
      <dgm:t>
        <a:bodyPr/>
        <a:lstStyle/>
        <a:p>
          <a:endParaRPr lang="lt-LT"/>
        </a:p>
      </dgm:t>
    </dgm:pt>
    <dgm:pt modelId="{4967E10D-27DC-407A-AE08-7D968655272C}" type="sibTrans" cxnId="{63F90911-3841-44E5-9113-61F856CDAE63}">
      <dgm:prSet/>
      <dgm:spPr/>
      <dgm:t>
        <a:bodyPr/>
        <a:lstStyle/>
        <a:p>
          <a:endParaRPr lang="lt-LT"/>
        </a:p>
      </dgm:t>
    </dgm:pt>
    <dgm:pt modelId="{030B0266-4105-4243-95DC-5723AE39B6F3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Mathematics teacher</a:t>
          </a:r>
          <a:endParaRPr lang="lt-LT"/>
        </a:p>
      </dgm:t>
    </dgm:pt>
    <dgm:pt modelId="{586F94D7-1430-484A-9A2B-17DE857F67C5}" type="parTrans" cxnId="{4C29E201-45F2-410A-A308-692FA4B768F6}">
      <dgm:prSet/>
      <dgm:spPr/>
      <dgm:t>
        <a:bodyPr/>
        <a:lstStyle/>
        <a:p>
          <a:endParaRPr lang="lt-LT"/>
        </a:p>
      </dgm:t>
    </dgm:pt>
    <dgm:pt modelId="{FB2A838D-FB23-483E-8E99-690BF01A8B52}" type="sibTrans" cxnId="{4C29E201-45F2-410A-A308-692FA4B768F6}">
      <dgm:prSet/>
      <dgm:spPr/>
      <dgm:t>
        <a:bodyPr/>
        <a:lstStyle/>
        <a:p>
          <a:endParaRPr lang="lt-LT"/>
        </a:p>
      </dgm:t>
    </dgm:pt>
    <dgm:pt modelId="{0DC0637A-3E98-4372-97AF-43DC8B41DEBD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Teaching Professionals</a:t>
          </a:r>
          <a:endParaRPr lang="lt-LT" dirty="0"/>
        </a:p>
      </dgm:t>
    </dgm:pt>
    <dgm:pt modelId="{3A3DE5DE-73CE-4B27-965E-ADECE6E00EBA}" type="parTrans" cxnId="{E98332C6-41AA-47E7-8002-8C3D1CE1267A}">
      <dgm:prSet/>
      <dgm:spPr/>
      <dgm:t>
        <a:bodyPr/>
        <a:lstStyle/>
        <a:p>
          <a:endParaRPr lang="lt-LT"/>
        </a:p>
      </dgm:t>
    </dgm:pt>
    <dgm:pt modelId="{3C351F5E-6686-44B1-9EA4-6D2F817BBC71}" type="sibTrans" cxnId="{E98332C6-41AA-47E7-8002-8C3D1CE1267A}">
      <dgm:prSet/>
      <dgm:spPr/>
      <dgm:t>
        <a:bodyPr/>
        <a:lstStyle/>
        <a:p>
          <a:endParaRPr lang="lt-LT"/>
        </a:p>
      </dgm:t>
    </dgm:pt>
    <dgm:pt modelId="{12531EC7-209C-48F4-8E22-40BE6AE77A1B}">
      <dgm:prSet phldrT="[Text]"/>
      <dgm:spPr/>
      <dgm:t>
        <a:bodyPr/>
        <a:lstStyle/>
        <a:p>
          <a:r>
            <a:rPr lang="en-US" dirty="0"/>
            <a:t>Business and administration</a:t>
          </a:r>
          <a:endParaRPr lang="lt-LT" dirty="0"/>
        </a:p>
      </dgm:t>
    </dgm:pt>
    <dgm:pt modelId="{070073EB-533D-420E-8DE2-E0EAF3041341}" type="parTrans" cxnId="{7CDF858A-D6F8-4F51-B81E-FBFA02670F00}">
      <dgm:prSet/>
      <dgm:spPr/>
      <dgm:t>
        <a:bodyPr/>
        <a:lstStyle/>
        <a:p>
          <a:endParaRPr lang="lt-LT"/>
        </a:p>
      </dgm:t>
    </dgm:pt>
    <dgm:pt modelId="{C84E9461-9A81-4A59-ACC2-9AEDFEB2B54D}" type="sibTrans" cxnId="{7CDF858A-D6F8-4F51-B81E-FBFA02670F00}">
      <dgm:prSet/>
      <dgm:spPr/>
      <dgm:t>
        <a:bodyPr/>
        <a:lstStyle/>
        <a:p>
          <a:endParaRPr lang="lt-LT"/>
        </a:p>
      </dgm:t>
    </dgm:pt>
    <dgm:pt modelId="{799FD3EA-AEEE-4C32-B495-36050CC49CA7}">
      <dgm:prSet phldrT="[Text]"/>
      <dgm:spPr/>
      <dgm:t>
        <a:bodyPr/>
        <a:lstStyle/>
        <a:p>
          <a:r>
            <a:rPr lang="en-US"/>
            <a:t>University teachers</a:t>
          </a:r>
          <a:endParaRPr lang="lt-LT"/>
        </a:p>
      </dgm:t>
    </dgm:pt>
    <dgm:pt modelId="{F3BF1B87-6B03-4ABC-91CF-4903A43B57F3}" type="parTrans" cxnId="{CDA0C517-A09F-49A1-A32F-9E83AD10E606}">
      <dgm:prSet/>
      <dgm:spPr/>
      <dgm:t>
        <a:bodyPr/>
        <a:lstStyle/>
        <a:p>
          <a:endParaRPr lang="lt-LT"/>
        </a:p>
      </dgm:t>
    </dgm:pt>
    <dgm:pt modelId="{53E27583-0D3A-4671-B706-488D8B8792C7}" type="sibTrans" cxnId="{CDA0C517-A09F-49A1-A32F-9E83AD10E606}">
      <dgm:prSet/>
      <dgm:spPr/>
      <dgm:t>
        <a:bodyPr/>
        <a:lstStyle/>
        <a:p>
          <a:endParaRPr lang="lt-LT"/>
        </a:p>
      </dgm:t>
    </dgm:pt>
    <dgm:pt modelId="{B01BFA27-58CB-4E8D-87D5-CDB826A80F4C}">
      <dgm:prSet phldrT="[Text]"/>
      <dgm:spPr/>
      <dgm:t>
        <a:bodyPr/>
        <a:lstStyle/>
        <a:p>
          <a:r>
            <a:rPr lang="en-US"/>
            <a:t>Foreign laguage teacher</a:t>
          </a:r>
          <a:endParaRPr lang="lt-LT"/>
        </a:p>
      </dgm:t>
    </dgm:pt>
    <dgm:pt modelId="{BCE5B9EC-01B4-49A6-B3E6-FCB14BFDC6B9}" type="parTrans" cxnId="{F9B28E7B-588F-40B6-A3A5-7080A2253DFD}">
      <dgm:prSet/>
      <dgm:spPr/>
      <dgm:t>
        <a:bodyPr/>
        <a:lstStyle/>
        <a:p>
          <a:endParaRPr lang="lt-LT"/>
        </a:p>
      </dgm:t>
    </dgm:pt>
    <dgm:pt modelId="{D6206090-3E88-4348-9DA4-CFFDA1AAED29}" type="sibTrans" cxnId="{F9B28E7B-588F-40B6-A3A5-7080A2253DFD}">
      <dgm:prSet/>
      <dgm:spPr/>
      <dgm:t>
        <a:bodyPr/>
        <a:lstStyle/>
        <a:p>
          <a:endParaRPr lang="lt-LT"/>
        </a:p>
      </dgm:t>
    </dgm:pt>
    <dgm:pt modelId="{02DEA425-987A-415A-9D53-AA593CF15435}">
      <dgm:prSet phldrT="[Text]"/>
      <dgm:spPr/>
      <dgm:t>
        <a:bodyPr/>
        <a:lstStyle/>
        <a:p>
          <a:r>
            <a:rPr lang="en-US"/>
            <a:t>Chemistry teacher</a:t>
          </a:r>
          <a:endParaRPr lang="lt-LT"/>
        </a:p>
      </dgm:t>
    </dgm:pt>
    <dgm:pt modelId="{EA810942-890D-4D49-A1FE-ACA637E63331}" type="parTrans" cxnId="{E2C832CC-7301-433B-87E8-A087C24C9E0C}">
      <dgm:prSet/>
      <dgm:spPr/>
      <dgm:t>
        <a:bodyPr/>
        <a:lstStyle/>
        <a:p>
          <a:endParaRPr lang="lt-LT"/>
        </a:p>
      </dgm:t>
    </dgm:pt>
    <dgm:pt modelId="{3D5345DD-69B3-473A-9C58-A1BC16BE83D6}" type="sibTrans" cxnId="{E2C832CC-7301-433B-87E8-A087C24C9E0C}">
      <dgm:prSet/>
      <dgm:spPr/>
      <dgm:t>
        <a:bodyPr/>
        <a:lstStyle/>
        <a:p>
          <a:endParaRPr lang="lt-LT"/>
        </a:p>
      </dgm:t>
    </dgm:pt>
    <dgm:pt modelId="{1EC1CBF3-732B-4A9C-A567-79DA58986A91}" type="pres">
      <dgm:prSet presAssocID="{AB23FAC7-586E-410E-BC4C-A297429980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C5A01A2-B2A3-49F6-8753-90784A7D0FF5}" type="pres">
      <dgm:prSet presAssocID="{AD75AC1D-2901-4DA7-A368-D835AC811F2C}" presName="hierRoot1" presStyleCnt="0">
        <dgm:presLayoutVars>
          <dgm:hierBranch val="init"/>
        </dgm:presLayoutVars>
      </dgm:prSet>
      <dgm:spPr/>
    </dgm:pt>
    <dgm:pt modelId="{85ABA9CC-2BAE-4622-A3BC-FAADD0897967}" type="pres">
      <dgm:prSet presAssocID="{AD75AC1D-2901-4DA7-A368-D835AC811F2C}" presName="rootComposite1" presStyleCnt="0"/>
      <dgm:spPr/>
    </dgm:pt>
    <dgm:pt modelId="{9F980DDD-DCDD-4B44-AF21-480C6E52037E}" type="pres">
      <dgm:prSet presAssocID="{AD75AC1D-2901-4DA7-A368-D835AC811F2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F47D8B-4279-46D0-B5C3-C4727C9CFEA3}" type="pres">
      <dgm:prSet presAssocID="{AD75AC1D-2901-4DA7-A368-D835AC811F2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EC0152A-1483-4BA5-ADC4-6E662E033132}" type="pres">
      <dgm:prSet presAssocID="{AD75AC1D-2901-4DA7-A368-D835AC811F2C}" presName="hierChild2" presStyleCnt="0"/>
      <dgm:spPr/>
    </dgm:pt>
    <dgm:pt modelId="{62F89D1B-8DD6-4D3D-A697-10745E93C69C}" type="pres">
      <dgm:prSet presAssocID="{3A3DE5DE-73CE-4B27-965E-ADECE6E00EBA}" presName="Name37" presStyleLbl="parChTrans1D2" presStyleIdx="0" presStyleCnt="2"/>
      <dgm:spPr/>
      <dgm:t>
        <a:bodyPr/>
        <a:lstStyle/>
        <a:p>
          <a:endParaRPr lang="ru-RU"/>
        </a:p>
      </dgm:t>
    </dgm:pt>
    <dgm:pt modelId="{E5FDD597-5292-452F-A5EC-BAC3489FD1F2}" type="pres">
      <dgm:prSet presAssocID="{0DC0637A-3E98-4372-97AF-43DC8B41DEBD}" presName="hierRoot2" presStyleCnt="0">
        <dgm:presLayoutVars>
          <dgm:hierBranch val="init"/>
        </dgm:presLayoutVars>
      </dgm:prSet>
      <dgm:spPr/>
    </dgm:pt>
    <dgm:pt modelId="{9CA9ED30-1F5E-4F54-BD60-0D71D17C182D}" type="pres">
      <dgm:prSet presAssocID="{0DC0637A-3E98-4372-97AF-43DC8B41DEBD}" presName="rootComposite" presStyleCnt="0"/>
      <dgm:spPr/>
    </dgm:pt>
    <dgm:pt modelId="{7F66428C-47BD-4F25-9505-84267251FBE1}" type="pres">
      <dgm:prSet presAssocID="{0DC0637A-3E98-4372-97AF-43DC8B41DEB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7C60E7-2908-46F1-ACB0-32CEBC3F8892}" type="pres">
      <dgm:prSet presAssocID="{0DC0637A-3E98-4372-97AF-43DC8B41DEBD}" presName="rootConnector" presStyleLbl="node2" presStyleIdx="0" presStyleCnt="2"/>
      <dgm:spPr/>
      <dgm:t>
        <a:bodyPr/>
        <a:lstStyle/>
        <a:p>
          <a:endParaRPr lang="ru-RU"/>
        </a:p>
      </dgm:t>
    </dgm:pt>
    <dgm:pt modelId="{1AF9D47F-D6FF-4E6C-B100-91864CEC3D49}" type="pres">
      <dgm:prSet presAssocID="{0DC0637A-3E98-4372-97AF-43DC8B41DEBD}" presName="hierChild4" presStyleCnt="0"/>
      <dgm:spPr/>
    </dgm:pt>
    <dgm:pt modelId="{9F2131E2-687A-4833-9EAC-379AB1FE6130}" type="pres">
      <dgm:prSet presAssocID="{F3BF1B87-6B03-4ABC-91CF-4903A43B57F3}" presName="Name37" presStyleLbl="parChTrans1D3" presStyleIdx="0" presStyleCnt="2"/>
      <dgm:spPr/>
      <dgm:t>
        <a:bodyPr/>
        <a:lstStyle/>
        <a:p>
          <a:endParaRPr lang="ru-RU"/>
        </a:p>
      </dgm:t>
    </dgm:pt>
    <dgm:pt modelId="{C344CE03-344D-420F-8080-38EF77DF93DE}" type="pres">
      <dgm:prSet presAssocID="{799FD3EA-AEEE-4C32-B495-36050CC49CA7}" presName="hierRoot2" presStyleCnt="0">
        <dgm:presLayoutVars>
          <dgm:hierBranch val="init"/>
        </dgm:presLayoutVars>
      </dgm:prSet>
      <dgm:spPr/>
    </dgm:pt>
    <dgm:pt modelId="{B1F10A60-D4AF-4F39-A761-F3C0C949A4EA}" type="pres">
      <dgm:prSet presAssocID="{799FD3EA-AEEE-4C32-B495-36050CC49CA7}" presName="rootComposite" presStyleCnt="0"/>
      <dgm:spPr/>
    </dgm:pt>
    <dgm:pt modelId="{46641E55-02B9-43EE-AA09-E1185C4FF169}" type="pres">
      <dgm:prSet presAssocID="{799FD3EA-AEEE-4C32-B495-36050CC49CA7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CA22F0-4430-4A4E-A1F9-892A877D1B98}" type="pres">
      <dgm:prSet presAssocID="{799FD3EA-AEEE-4C32-B495-36050CC49CA7}" presName="rootConnector" presStyleLbl="node3" presStyleIdx="0" presStyleCnt="2"/>
      <dgm:spPr/>
      <dgm:t>
        <a:bodyPr/>
        <a:lstStyle/>
        <a:p>
          <a:endParaRPr lang="ru-RU"/>
        </a:p>
      </dgm:t>
    </dgm:pt>
    <dgm:pt modelId="{0C5CF654-4572-4509-82F0-13D6D73A306F}" type="pres">
      <dgm:prSet presAssocID="{799FD3EA-AEEE-4C32-B495-36050CC49CA7}" presName="hierChild4" presStyleCnt="0"/>
      <dgm:spPr/>
    </dgm:pt>
    <dgm:pt modelId="{7C6E5C18-1619-4898-B88D-99085A258447}" type="pres">
      <dgm:prSet presAssocID="{799FD3EA-AEEE-4C32-B495-36050CC49CA7}" presName="hierChild5" presStyleCnt="0"/>
      <dgm:spPr/>
    </dgm:pt>
    <dgm:pt modelId="{FF6A5435-CB73-464B-A3A8-4877DCEA7A4E}" type="pres">
      <dgm:prSet presAssocID="{5D315908-C180-4964-99B5-BDE70D8B3790}" presName="Name37" presStyleLbl="parChTrans1D3" presStyleIdx="1" presStyleCnt="2"/>
      <dgm:spPr/>
      <dgm:t>
        <a:bodyPr/>
        <a:lstStyle/>
        <a:p>
          <a:endParaRPr lang="ru-RU"/>
        </a:p>
      </dgm:t>
    </dgm:pt>
    <dgm:pt modelId="{7DB87136-492B-4BC0-BAF6-90E2A3BBA18C}" type="pres">
      <dgm:prSet presAssocID="{EFE64A93-B168-4529-917E-17BABD2914B7}" presName="hierRoot2" presStyleCnt="0">
        <dgm:presLayoutVars>
          <dgm:hierBranch val="init"/>
        </dgm:presLayoutVars>
      </dgm:prSet>
      <dgm:spPr/>
    </dgm:pt>
    <dgm:pt modelId="{9ABB3E59-65F5-4C91-88C2-7BB184005C1C}" type="pres">
      <dgm:prSet presAssocID="{EFE64A93-B168-4529-917E-17BABD2914B7}" presName="rootComposite" presStyleCnt="0"/>
      <dgm:spPr/>
    </dgm:pt>
    <dgm:pt modelId="{E690F429-4880-4430-B3FE-E49ECC1D7A9C}" type="pres">
      <dgm:prSet presAssocID="{EFE64A93-B168-4529-917E-17BABD2914B7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B66E8E-AD98-4D2F-985A-C13C1C44DE4E}" type="pres">
      <dgm:prSet presAssocID="{EFE64A93-B168-4529-917E-17BABD2914B7}" presName="rootConnector" presStyleLbl="node3" presStyleIdx="1" presStyleCnt="2"/>
      <dgm:spPr/>
      <dgm:t>
        <a:bodyPr/>
        <a:lstStyle/>
        <a:p>
          <a:endParaRPr lang="ru-RU"/>
        </a:p>
      </dgm:t>
    </dgm:pt>
    <dgm:pt modelId="{4E11738B-DEEF-48F4-AD49-89A651E6FC21}" type="pres">
      <dgm:prSet presAssocID="{EFE64A93-B168-4529-917E-17BABD2914B7}" presName="hierChild4" presStyleCnt="0"/>
      <dgm:spPr/>
    </dgm:pt>
    <dgm:pt modelId="{4163AF13-4EAA-4266-AB25-D9B5D9B4DCED}" type="pres">
      <dgm:prSet presAssocID="{586F94D7-1430-484A-9A2B-17DE857F67C5}" presName="Name37" presStyleLbl="parChTrans1D4" presStyleIdx="0" presStyleCnt="3"/>
      <dgm:spPr/>
      <dgm:t>
        <a:bodyPr/>
        <a:lstStyle/>
        <a:p>
          <a:endParaRPr lang="ru-RU"/>
        </a:p>
      </dgm:t>
    </dgm:pt>
    <dgm:pt modelId="{C9A8921C-F32C-429E-AA4D-BFCAA1629011}" type="pres">
      <dgm:prSet presAssocID="{030B0266-4105-4243-95DC-5723AE39B6F3}" presName="hierRoot2" presStyleCnt="0">
        <dgm:presLayoutVars>
          <dgm:hierBranch val="init"/>
        </dgm:presLayoutVars>
      </dgm:prSet>
      <dgm:spPr/>
    </dgm:pt>
    <dgm:pt modelId="{A2A3E01D-3023-40EA-8576-0B16AC43EA3B}" type="pres">
      <dgm:prSet presAssocID="{030B0266-4105-4243-95DC-5723AE39B6F3}" presName="rootComposite" presStyleCnt="0"/>
      <dgm:spPr/>
    </dgm:pt>
    <dgm:pt modelId="{71EB4109-6E6C-4C7B-A079-BF3EBA16CD3F}" type="pres">
      <dgm:prSet presAssocID="{030B0266-4105-4243-95DC-5723AE39B6F3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0892E4-AF41-480B-A549-361F831CF733}" type="pres">
      <dgm:prSet presAssocID="{030B0266-4105-4243-95DC-5723AE39B6F3}" presName="rootConnector" presStyleLbl="node4" presStyleIdx="0" presStyleCnt="3"/>
      <dgm:spPr/>
      <dgm:t>
        <a:bodyPr/>
        <a:lstStyle/>
        <a:p>
          <a:endParaRPr lang="ru-RU"/>
        </a:p>
      </dgm:t>
    </dgm:pt>
    <dgm:pt modelId="{A962A4AA-0F75-4FA7-91D3-A35A0AA67F56}" type="pres">
      <dgm:prSet presAssocID="{030B0266-4105-4243-95DC-5723AE39B6F3}" presName="hierChild4" presStyleCnt="0"/>
      <dgm:spPr/>
    </dgm:pt>
    <dgm:pt modelId="{440527E0-46DD-4CAB-B88E-ED96FD45B4DF}" type="pres">
      <dgm:prSet presAssocID="{030B0266-4105-4243-95DC-5723AE39B6F3}" presName="hierChild5" presStyleCnt="0"/>
      <dgm:spPr/>
    </dgm:pt>
    <dgm:pt modelId="{A725DCD7-9455-4ABE-A3CF-43B022524283}" type="pres">
      <dgm:prSet presAssocID="{BCE5B9EC-01B4-49A6-B3E6-FCB14BFDC6B9}" presName="Name37" presStyleLbl="parChTrans1D4" presStyleIdx="1" presStyleCnt="3"/>
      <dgm:spPr/>
      <dgm:t>
        <a:bodyPr/>
        <a:lstStyle/>
        <a:p>
          <a:endParaRPr lang="ru-RU"/>
        </a:p>
      </dgm:t>
    </dgm:pt>
    <dgm:pt modelId="{D6F007C7-7C60-4377-A5EF-65F99ECCF778}" type="pres">
      <dgm:prSet presAssocID="{B01BFA27-58CB-4E8D-87D5-CDB826A80F4C}" presName="hierRoot2" presStyleCnt="0">
        <dgm:presLayoutVars>
          <dgm:hierBranch val="init"/>
        </dgm:presLayoutVars>
      </dgm:prSet>
      <dgm:spPr/>
    </dgm:pt>
    <dgm:pt modelId="{171DB410-3CF6-4239-AD21-EC1715C733DF}" type="pres">
      <dgm:prSet presAssocID="{B01BFA27-58CB-4E8D-87D5-CDB826A80F4C}" presName="rootComposite" presStyleCnt="0"/>
      <dgm:spPr/>
    </dgm:pt>
    <dgm:pt modelId="{311B0943-F69B-4F22-AAE6-52C30FCAC9EC}" type="pres">
      <dgm:prSet presAssocID="{B01BFA27-58CB-4E8D-87D5-CDB826A80F4C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919A02-4DB7-4EE6-ABF4-E6A8F7779F23}" type="pres">
      <dgm:prSet presAssocID="{B01BFA27-58CB-4E8D-87D5-CDB826A80F4C}" presName="rootConnector" presStyleLbl="node4" presStyleIdx="1" presStyleCnt="3"/>
      <dgm:spPr/>
      <dgm:t>
        <a:bodyPr/>
        <a:lstStyle/>
        <a:p>
          <a:endParaRPr lang="ru-RU"/>
        </a:p>
      </dgm:t>
    </dgm:pt>
    <dgm:pt modelId="{60207114-CE48-40C6-AB2D-55352795117D}" type="pres">
      <dgm:prSet presAssocID="{B01BFA27-58CB-4E8D-87D5-CDB826A80F4C}" presName="hierChild4" presStyleCnt="0"/>
      <dgm:spPr/>
    </dgm:pt>
    <dgm:pt modelId="{476E4C37-8FEB-4729-8634-BBE37DB27569}" type="pres">
      <dgm:prSet presAssocID="{B01BFA27-58CB-4E8D-87D5-CDB826A80F4C}" presName="hierChild5" presStyleCnt="0"/>
      <dgm:spPr/>
    </dgm:pt>
    <dgm:pt modelId="{53A2CBC3-0012-49E5-903F-7A37D8A88C22}" type="pres">
      <dgm:prSet presAssocID="{EA810942-890D-4D49-A1FE-ACA637E63331}" presName="Name37" presStyleLbl="parChTrans1D4" presStyleIdx="2" presStyleCnt="3"/>
      <dgm:spPr/>
      <dgm:t>
        <a:bodyPr/>
        <a:lstStyle/>
        <a:p>
          <a:endParaRPr lang="ru-RU"/>
        </a:p>
      </dgm:t>
    </dgm:pt>
    <dgm:pt modelId="{0DCC773F-0D3C-4AC0-8E8E-9AF96FCA16C4}" type="pres">
      <dgm:prSet presAssocID="{02DEA425-987A-415A-9D53-AA593CF15435}" presName="hierRoot2" presStyleCnt="0">
        <dgm:presLayoutVars>
          <dgm:hierBranch val="init"/>
        </dgm:presLayoutVars>
      </dgm:prSet>
      <dgm:spPr/>
    </dgm:pt>
    <dgm:pt modelId="{F4451520-91CE-4087-93C9-A5E14F0A8207}" type="pres">
      <dgm:prSet presAssocID="{02DEA425-987A-415A-9D53-AA593CF15435}" presName="rootComposite" presStyleCnt="0"/>
      <dgm:spPr/>
    </dgm:pt>
    <dgm:pt modelId="{8FF8A70C-C051-4019-A7DE-17DC95D95B32}" type="pres">
      <dgm:prSet presAssocID="{02DEA425-987A-415A-9D53-AA593CF15435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59F198-38AF-4F60-98AC-478CAE18CB7C}" type="pres">
      <dgm:prSet presAssocID="{02DEA425-987A-415A-9D53-AA593CF15435}" presName="rootConnector" presStyleLbl="node4" presStyleIdx="2" presStyleCnt="3"/>
      <dgm:spPr/>
      <dgm:t>
        <a:bodyPr/>
        <a:lstStyle/>
        <a:p>
          <a:endParaRPr lang="ru-RU"/>
        </a:p>
      </dgm:t>
    </dgm:pt>
    <dgm:pt modelId="{925CA449-DB16-4E06-B2B2-A562A1ECEDA5}" type="pres">
      <dgm:prSet presAssocID="{02DEA425-987A-415A-9D53-AA593CF15435}" presName="hierChild4" presStyleCnt="0"/>
      <dgm:spPr/>
    </dgm:pt>
    <dgm:pt modelId="{6D4855F4-950E-4485-9B2F-D39B85E051A7}" type="pres">
      <dgm:prSet presAssocID="{02DEA425-987A-415A-9D53-AA593CF15435}" presName="hierChild5" presStyleCnt="0"/>
      <dgm:spPr/>
    </dgm:pt>
    <dgm:pt modelId="{3205438A-D1C3-48DE-8EA9-3C0B1009FF39}" type="pres">
      <dgm:prSet presAssocID="{EFE64A93-B168-4529-917E-17BABD2914B7}" presName="hierChild5" presStyleCnt="0"/>
      <dgm:spPr/>
    </dgm:pt>
    <dgm:pt modelId="{51588333-6431-4487-A508-7BAAC4A33640}" type="pres">
      <dgm:prSet presAssocID="{0DC0637A-3E98-4372-97AF-43DC8B41DEBD}" presName="hierChild5" presStyleCnt="0"/>
      <dgm:spPr/>
    </dgm:pt>
    <dgm:pt modelId="{CD6A1CC6-E586-4355-B410-728EA6B88B29}" type="pres">
      <dgm:prSet presAssocID="{070073EB-533D-420E-8DE2-E0EAF304134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F4CEE37F-1B9C-4A62-B5B9-2F3FE33009F1}" type="pres">
      <dgm:prSet presAssocID="{12531EC7-209C-48F4-8E22-40BE6AE77A1B}" presName="hierRoot2" presStyleCnt="0">
        <dgm:presLayoutVars>
          <dgm:hierBranch val="init"/>
        </dgm:presLayoutVars>
      </dgm:prSet>
      <dgm:spPr/>
    </dgm:pt>
    <dgm:pt modelId="{630D513A-60B8-4642-95CE-F1CFA7B16445}" type="pres">
      <dgm:prSet presAssocID="{12531EC7-209C-48F4-8E22-40BE6AE77A1B}" presName="rootComposite" presStyleCnt="0"/>
      <dgm:spPr/>
    </dgm:pt>
    <dgm:pt modelId="{413818FA-2050-4FE5-AD3D-B0894A9A13DB}" type="pres">
      <dgm:prSet presAssocID="{12531EC7-209C-48F4-8E22-40BE6AE77A1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F9948B-5503-4450-B822-0E9E1CFEA87E}" type="pres">
      <dgm:prSet presAssocID="{12531EC7-209C-48F4-8E22-40BE6AE77A1B}" presName="rootConnector" presStyleLbl="node2" presStyleIdx="1" presStyleCnt="2"/>
      <dgm:spPr/>
      <dgm:t>
        <a:bodyPr/>
        <a:lstStyle/>
        <a:p>
          <a:endParaRPr lang="ru-RU"/>
        </a:p>
      </dgm:t>
    </dgm:pt>
    <dgm:pt modelId="{614AF85C-22A1-4C7E-AA65-144108F11DD2}" type="pres">
      <dgm:prSet presAssocID="{12531EC7-209C-48F4-8E22-40BE6AE77A1B}" presName="hierChild4" presStyleCnt="0"/>
      <dgm:spPr/>
    </dgm:pt>
    <dgm:pt modelId="{EF5832CB-2ABA-4317-9274-19AC81D17702}" type="pres">
      <dgm:prSet presAssocID="{12531EC7-209C-48F4-8E22-40BE6AE77A1B}" presName="hierChild5" presStyleCnt="0"/>
      <dgm:spPr/>
    </dgm:pt>
    <dgm:pt modelId="{AEAF9871-5BFA-4A58-A6A7-0F9348ABB901}" type="pres">
      <dgm:prSet presAssocID="{AD75AC1D-2901-4DA7-A368-D835AC811F2C}" presName="hierChild3" presStyleCnt="0"/>
      <dgm:spPr/>
    </dgm:pt>
  </dgm:ptLst>
  <dgm:cxnLst>
    <dgm:cxn modelId="{10E6F6E0-C96E-4D39-90FD-A340C1FDCE8C}" type="presOf" srcId="{0DC0637A-3E98-4372-97AF-43DC8B41DEBD}" destId="{7F66428C-47BD-4F25-9505-84267251FBE1}" srcOrd="0" destOrd="0" presId="urn:microsoft.com/office/officeart/2005/8/layout/orgChart1"/>
    <dgm:cxn modelId="{D8D700B7-33BF-4055-BFEF-2C88F08D1F5F}" type="presOf" srcId="{EFE64A93-B168-4529-917E-17BABD2914B7}" destId="{E5B66E8E-AD98-4D2F-985A-C13C1C44DE4E}" srcOrd="1" destOrd="0" presId="urn:microsoft.com/office/officeart/2005/8/layout/orgChart1"/>
    <dgm:cxn modelId="{85A0CC3F-7A6B-4EA7-A6BA-D7D116AC9BBD}" type="presOf" srcId="{12531EC7-209C-48F4-8E22-40BE6AE77A1B}" destId="{413818FA-2050-4FE5-AD3D-B0894A9A13DB}" srcOrd="0" destOrd="0" presId="urn:microsoft.com/office/officeart/2005/8/layout/orgChart1"/>
    <dgm:cxn modelId="{15520837-F57B-4D8E-BBE0-26ED8615092F}" type="presOf" srcId="{EA810942-890D-4D49-A1FE-ACA637E63331}" destId="{53A2CBC3-0012-49E5-903F-7A37D8A88C22}" srcOrd="0" destOrd="0" presId="urn:microsoft.com/office/officeart/2005/8/layout/orgChart1"/>
    <dgm:cxn modelId="{C888313D-C334-452C-AA4A-CB55D3BA292F}" type="presOf" srcId="{12531EC7-209C-48F4-8E22-40BE6AE77A1B}" destId="{6DF9948B-5503-4450-B822-0E9E1CFEA87E}" srcOrd="1" destOrd="0" presId="urn:microsoft.com/office/officeart/2005/8/layout/orgChart1"/>
    <dgm:cxn modelId="{A1D16EED-F1B5-423D-A5F2-5368F2678020}" type="presOf" srcId="{AD75AC1D-2901-4DA7-A368-D835AC811F2C}" destId="{9F980DDD-DCDD-4B44-AF21-480C6E52037E}" srcOrd="0" destOrd="0" presId="urn:microsoft.com/office/officeart/2005/8/layout/orgChart1"/>
    <dgm:cxn modelId="{06A23AF1-7B78-4BE0-8121-5D1248391EA3}" type="presOf" srcId="{02DEA425-987A-415A-9D53-AA593CF15435}" destId="{8FF8A70C-C051-4019-A7DE-17DC95D95B32}" srcOrd="0" destOrd="0" presId="urn:microsoft.com/office/officeart/2005/8/layout/orgChart1"/>
    <dgm:cxn modelId="{1265418A-5835-4E7A-9D63-712BDDF6D7DD}" type="presOf" srcId="{02DEA425-987A-415A-9D53-AA593CF15435}" destId="{4059F198-38AF-4F60-98AC-478CAE18CB7C}" srcOrd="1" destOrd="0" presId="urn:microsoft.com/office/officeart/2005/8/layout/orgChart1"/>
    <dgm:cxn modelId="{DE0CD53F-88E8-4744-8B06-E4E8737B0D89}" type="presOf" srcId="{AB23FAC7-586E-410E-BC4C-A29742998078}" destId="{1EC1CBF3-732B-4A9C-A567-79DA58986A91}" srcOrd="0" destOrd="0" presId="urn:microsoft.com/office/officeart/2005/8/layout/orgChart1"/>
    <dgm:cxn modelId="{565679B3-6506-47FA-B3AA-979A1C5757EA}" type="presOf" srcId="{799FD3EA-AEEE-4C32-B495-36050CC49CA7}" destId="{46641E55-02B9-43EE-AA09-E1185C4FF169}" srcOrd="0" destOrd="0" presId="urn:microsoft.com/office/officeart/2005/8/layout/orgChart1"/>
    <dgm:cxn modelId="{E1F75C47-A36B-49D8-A374-8FE98EBA0054}" type="presOf" srcId="{586F94D7-1430-484A-9A2B-17DE857F67C5}" destId="{4163AF13-4EAA-4266-AB25-D9B5D9B4DCED}" srcOrd="0" destOrd="0" presId="urn:microsoft.com/office/officeart/2005/8/layout/orgChart1"/>
    <dgm:cxn modelId="{22F6E4FA-065A-4514-8FF0-3E91755D1EA7}" type="presOf" srcId="{070073EB-533D-420E-8DE2-E0EAF3041341}" destId="{CD6A1CC6-E586-4355-B410-728EA6B88B29}" srcOrd="0" destOrd="0" presId="urn:microsoft.com/office/officeart/2005/8/layout/orgChart1"/>
    <dgm:cxn modelId="{63F90911-3841-44E5-9113-61F856CDAE63}" srcId="{0DC0637A-3E98-4372-97AF-43DC8B41DEBD}" destId="{EFE64A93-B168-4529-917E-17BABD2914B7}" srcOrd="1" destOrd="0" parTransId="{5D315908-C180-4964-99B5-BDE70D8B3790}" sibTransId="{4967E10D-27DC-407A-AE08-7D968655272C}"/>
    <dgm:cxn modelId="{4432A741-4678-4100-BB16-B32D7A1E80E0}" type="presOf" srcId="{799FD3EA-AEEE-4C32-B495-36050CC49CA7}" destId="{B0CA22F0-4430-4A4E-A1F9-892A877D1B98}" srcOrd="1" destOrd="0" presId="urn:microsoft.com/office/officeart/2005/8/layout/orgChart1"/>
    <dgm:cxn modelId="{89FFB6C5-5AD8-47A4-815C-A79CA6B3216C}" type="presOf" srcId="{0DC0637A-3E98-4372-97AF-43DC8B41DEBD}" destId="{A97C60E7-2908-46F1-ACB0-32CEBC3F8892}" srcOrd="1" destOrd="0" presId="urn:microsoft.com/office/officeart/2005/8/layout/orgChart1"/>
    <dgm:cxn modelId="{CDA0C517-A09F-49A1-A32F-9E83AD10E606}" srcId="{0DC0637A-3E98-4372-97AF-43DC8B41DEBD}" destId="{799FD3EA-AEEE-4C32-B495-36050CC49CA7}" srcOrd="0" destOrd="0" parTransId="{F3BF1B87-6B03-4ABC-91CF-4903A43B57F3}" sibTransId="{53E27583-0D3A-4671-B706-488D8B8792C7}"/>
    <dgm:cxn modelId="{A48AE3D8-E508-4C1B-8DAD-A64709B3E7E2}" type="presOf" srcId="{B01BFA27-58CB-4E8D-87D5-CDB826A80F4C}" destId="{3E919A02-4DB7-4EE6-ABF4-E6A8F7779F23}" srcOrd="1" destOrd="0" presId="urn:microsoft.com/office/officeart/2005/8/layout/orgChart1"/>
    <dgm:cxn modelId="{E2C832CC-7301-433B-87E8-A087C24C9E0C}" srcId="{EFE64A93-B168-4529-917E-17BABD2914B7}" destId="{02DEA425-987A-415A-9D53-AA593CF15435}" srcOrd="2" destOrd="0" parTransId="{EA810942-890D-4D49-A1FE-ACA637E63331}" sibTransId="{3D5345DD-69B3-473A-9C58-A1BC16BE83D6}"/>
    <dgm:cxn modelId="{9183ABF2-0F2E-4B82-A842-238B9B117A58}" type="presOf" srcId="{5D315908-C180-4964-99B5-BDE70D8B3790}" destId="{FF6A5435-CB73-464B-A3A8-4877DCEA7A4E}" srcOrd="0" destOrd="0" presId="urn:microsoft.com/office/officeart/2005/8/layout/orgChart1"/>
    <dgm:cxn modelId="{4D9B558E-F8FA-4609-A42B-FAFFE3E5852D}" type="presOf" srcId="{3A3DE5DE-73CE-4B27-965E-ADECE6E00EBA}" destId="{62F89D1B-8DD6-4D3D-A697-10745E93C69C}" srcOrd="0" destOrd="0" presId="urn:microsoft.com/office/officeart/2005/8/layout/orgChart1"/>
    <dgm:cxn modelId="{EF469350-9675-4D51-8C48-4381210CB193}" type="presOf" srcId="{030B0266-4105-4243-95DC-5723AE39B6F3}" destId="{580892E4-AF41-480B-A549-361F831CF733}" srcOrd="1" destOrd="0" presId="urn:microsoft.com/office/officeart/2005/8/layout/orgChart1"/>
    <dgm:cxn modelId="{6C76DB03-114A-4953-BEF6-C26927C7EDF7}" type="presOf" srcId="{EFE64A93-B168-4529-917E-17BABD2914B7}" destId="{E690F429-4880-4430-B3FE-E49ECC1D7A9C}" srcOrd="0" destOrd="0" presId="urn:microsoft.com/office/officeart/2005/8/layout/orgChart1"/>
    <dgm:cxn modelId="{F9B28E7B-588F-40B6-A3A5-7080A2253DFD}" srcId="{EFE64A93-B168-4529-917E-17BABD2914B7}" destId="{B01BFA27-58CB-4E8D-87D5-CDB826A80F4C}" srcOrd="1" destOrd="0" parTransId="{BCE5B9EC-01B4-49A6-B3E6-FCB14BFDC6B9}" sibTransId="{D6206090-3E88-4348-9DA4-CFFDA1AAED29}"/>
    <dgm:cxn modelId="{87A5F1A3-3646-4D17-9C2B-69516B9970AC}" srcId="{AB23FAC7-586E-410E-BC4C-A29742998078}" destId="{AD75AC1D-2901-4DA7-A368-D835AC811F2C}" srcOrd="0" destOrd="0" parTransId="{92A7929A-C7DA-4C62-9D4A-D8837C1750C1}" sibTransId="{069B9C3D-2A79-448E-9AE2-41A4160BF9D0}"/>
    <dgm:cxn modelId="{71E6F2AC-5946-41E7-8F41-CAF9B2F50750}" type="presOf" srcId="{B01BFA27-58CB-4E8D-87D5-CDB826A80F4C}" destId="{311B0943-F69B-4F22-AAE6-52C30FCAC9EC}" srcOrd="0" destOrd="0" presId="urn:microsoft.com/office/officeart/2005/8/layout/orgChart1"/>
    <dgm:cxn modelId="{FE88A2B7-0AF8-46A2-A47D-DABD87D8CF03}" type="presOf" srcId="{F3BF1B87-6B03-4ABC-91CF-4903A43B57F3}" destId="{9F2131E2-687A-4833-9EAC-379AB1FE6130}" srcOrd="0" destOrd="0" presId="urn:microsoft.com/office/officeart/2005/8/layout/orgChart1"/>
    <dgm:cxn modelId="{7CDF858A-D6F8-4F51-B81E-FBFA02670F00}" srcId="{AD75AC1D-2901-4DA7-A368-D835AC811F2C}" destId="{12531EC7-209C-48F4-8E22-40BE6AE77A1B}" srcOrd="1" destOrd="0" parTransId="{070073EB-533D-420E-8DE2-E0EAF3041341}" sibTransId="{C84E9461-9A81-4A59-ACC2-9AEDFEB2B54D}"/>
    <dgm:cxn modelId="{87E988BC-544B-42B6-A0DD-C4BE7DEC41F3}" type="presOf" srcId="{BCE5B9EC-01B4-49A6-B3E6-FCB14BFDC6B9}" destId="{A725DCD7-9455-4ABE-A3CF-43B022524283}" srcOrd="0" destOrd="0" presId="urn:microsoft.com/office/officeart/2005/8/layout/orgChart1"/>
    <dgm:cxn modelId="{4C29E201-45F2-410A-A308-692FA4B768F6}" srcId="{EFE64A93-B168-4529-917E-17BABD2914B7}" destId="{030B0266-4105-4243-95DC-5723AE39B6F3}" srcOrd="0" destOrd="0" parTransId="{586F94D7-1430-484A-9A2B-17DE857F67C5}" sibTransId="{FB2A838D-FB23-483E-8E99-690BF01A8B52}"/>
    <dgm:cxn modelId="{48A88F39-3536-43F8-9D32-81273C4C26CF}" type="presOf" srcId="{AD75AC1D-2901-4DA7-A368-D835AC811F2C}" destId="{5BF47D8B-4279-46D0-B5C3-C4727C9CFEA3}" srcOrd="1" destOrd="0" presId="urn:microsoft.com/office/officeart/2005/8/layout/orgChart1"/>
    <dgm:cxn modelId="{C1188F54-D6E9-465C-AB9E-2307DD1299C8}" type="presOf" srcId="{030B0266-4105-4243-95DC-5723AE39B6F3}" destId="{71EB4109-6E6C-4C7B-A079-BF3EBA16CD3F}" srcOrd="0" destOrd="0" presId="urn:microsoft.com/office/officeart/2005/8/layout/orgChart1"/>
    <dgm:cxn modelId="{E98332C6-41AA-47E7-8002-8C3D1CE1267A}" srcId="{AD75AC1D-2901-4DA7-A368-D835AC811F2C}" destId="{0DC0637A-3E98-4372-97AF-43DC8B41DEBD}" srcOrd="0" destOrd="0" parTransId="{3A3DE5DE-73CE-4B27-965E-ADECE6E00EBA}" sibTransId="{3C351F5E-6686-44B1-9EA4-6D2F817BBC71}"/>
    <dgm:cxn modelId="{3FC2BA00-9686-4B35-A07D-BCC1CFACE4D4}" type="presParOf" srcId="{1EC1CBF3-732B-4A9C-A567-79DA58986A91}" destId="{4C5A01A2-B2A3-49F6-8753-90784A7D0FF5}" srcOrd="0" destOrd="0" presId="urn:microsoft.com/office/officeart/2005/8/layout/orgChart1"/>
    <dgm:cxn modelId="{DEB87D2C-4AC5-4F83-86A9-8F4205E4CE0C}" type="presParOf" srcId="{4C5A01A2-B2A3-49F6-8753-90784A7D0FF5}" destId="{85ABA9CC-2BAE-4622-A3BC-FAADD0897967}" srcOrd="0" destOrd="0" presId="urn:microsoft.com/office/officeart/2005/8/layout/orgChart1"/>
    <dgm:cxn modelId="{A69F92CA-F524-4CC3-9D88-40B98CF26D44}" type="presParOf" srcId="{85ABA9CC-2BAE-4622-A3BC-FAADD0897967}" destId="{9F980DDD-DCDD-4B44-AF21-480C6E52037E}" srcOrd="0" destOrd="0" presId="urn:microsoft.com/office/officeart/2005/8/layout/orgChart1"/>
    <dgm:cxn modelId="{D9B4EC73-EE4D-4143-8B44-C53EFECBF1FC}" type="presParOf" srcId="{85ABA9CC-2BAE-4622-A3BC-FAADD0897967}" destId="{5BF47D8B-4279-46D0-B5C3-C4727C9CFEA3}" srcOrd="1" destOrd="0" presId="urn:microsoft.com/office/officeart/2005/8/layout/orgChart1"/>
    <dgm:cxn modelId="{5C50CA58-B4E1-40CA-A0CF-208DA8072D51}" type="presParOf" srcId="{4C5A01A2-B2A3-49F6-8753-90784A7D0FF5}" destId="{AEC0152A-1483-4BA5-ADC4-6E662E033132}" srcOrd="1" destOrd="0" presId="urn:microsoft.com/office/officeart/2005/8/layout/orgChart1"/>
    <dgm:cxn modelId="{23B1F0C7-584C-4D8E-80AE-E3B0482E54A2}" type="presParOf" srcId="{AEC0152A-1483-4BA5-ADC4-6E662E033132}" destId="{62F89D1B-8DD6-4D3D-A697-10745E93C69C}" srcOrd="0" destOrd="0" presId="urn:microsoft.com/office/officeart/2005/8/layout/orgChart1"/>
    <dgm:cxn modelId="{14080327-C82E-454A-B0C6-F5E42C612277}" type="presParOf" srcId="{AEC0152A-1483-4BA5-ADC4-6E662E033132}" destId="{E5FDD597-5292-452F-A5EC-BAC3489FD1F2}" srcOrd="1" destOrd="0" presId="urn:microsoft.com/office/officeart/2005/8/layout/orgChart1"/>
    <dgm:cxn modelId="{F8FABBD5-DC56-43E2-885B-CAED687D3784}" type="presParOf" srcId="{E5FDD597-5292-452F-A5EC-BAC3489FD1F2}" destId="{9CA9ED30-1F5E-4F54-BD60-0D71D17C182D}" srcOrd="0" destOrd="0" presId="urn:microsoft.com/office/officeart/2005/8/layout/orgChart1"/>
    <dgm:cxn modelId="{5E039DB2-0B42-4B0A-B794-916ACEE2A5B9}" type="presParOf" srcId="{9CA9ED30-1F5E-4F54-BD60-0D71D17C182D}" destId="{7F66428C-47BD-4F25-9505-84267251FBE1}" srcOrd="0" destOrd="0" presId="urn:microsoft.com/office/officeart/2005/8/layout/orgChart1"/>
    <dgm:cxn modelId="{6CB599D1-BBDA-436F-8E88-72E5E1A48386}" type="presParOf" srcId="{9CA9ED30-1F5E-4F54-BD60-0D71D17C182D}" destId="{A97C60E7-2908-46F1-ACB0-32CEBC3F8892}" srcOrd="1" destOrd="0" presId="urn:microsoft.com/office/officeart/2005/8/layout/orgChart1"/>
    <dgm:cxn modelId="{69628034-A340-4570-A4C6-0E3478C373EC}" type="presParOf" srcId="{E5FDD597-5292-452F-A5EC-BAC3489FD1F2}" destId="{1AF9D47F-D6FF-4E6C-B100-91864CEC3D49}" srcOrd="1" destOrd="0" presId="urn:microsoft.com/office/officeart/2005/8/layout/orgChart1"/>
    <dgm:cxn modelId="{E9C69B8C-9289-4FB4-A939-4D87919AF7E2}" type="presParOf" srcId="{1AF9D47F-D6FF-4E6C-B100-91864CEC3D49}" destId="{9F2131E2-687A-4833-9EAC-379AB1FE6130}" srcOrd="0" destOrd="0" presId="urn:microsoft.com/office/officeart/2005/8/layout/orgChart1"/>
    <dgm:cxn modelId="{6A3E66E7-448A-4A2E-926A-61F439D27224}" type="presParOf" srcId="{1AF9D47F-D6FF-4E6C-B100-91864CEC3D49}" destId="{C344CE03-344D-420F-8080-38EF77DF93DE}" srcOrd="1" destOrd="0" presId="urn:microsoft.com/office/officeart/2005/8/layout/orgChart1"/>
    <dgm:cxn modelId="{9CF74DE1-F850-4CC8-A15A-318C773112BA}" type="presParOf" srcId="{C344CE03-344D-420F-8080-38EF77DF93DE}" destId="{B1F10A60-D4AF-4F39-A761-F3C0C949A4EA}" srcOrd="0" destOrd="0" presId="urn:microsoft.com/office/officeart/2005/8/layout/orgChart1"/>
    <dgm:cxn modelId="{7A526156-7323-420E-9D94-6C48B3476808}" type="presParOf" srcId="{B1F10A60-D4AF-4F39-A761-F3C0C949A4EA}" destId="{46641E55-02B9-43EE-AA09-E1185C4FF169}" srcOrd="0" destOrd="0" presId="urn:microsoft.com/office/officeart/2005/8/layout/orgChart1"/>
    <dgm:cxn modelId="{E96EA91C-567C-426F-A7A4-CCE5CCA9D29B}" type="presParOf" srcId="{B1F10A60-D4AF-4F39-A761-F3C0C949A4EA}" destId="{B0CA22F0-4430-4A4E-A1F9-892A877D1B98}" srcOrd="1" destOrd="0" presId="urn:microsoft.com/office/officeart/2005/8/layout/orgChart1"/>
    <dgm:cxn modelId="{E5481357-4CF8-4D45-94CC-9EA129EE79E5}" type="presParOf" srcId="{C344CE03-344D-420F-8080-38EF77DF93DE}" destId="{0C5CF654-4572-4509-82F0-13D6D73A306F}" srcOrd="1" destOrd="0" presId="urn:microsoft.com/office/officeart/2005/8/layout/orgChart1"/>
    <dgm:cxn modelId="{41143C50-50BF-4193-8802-A8BA28F51838}" type="presParOf" srcId="{C344CE03-344D-420F-8080-38EF77DF93DE}" destId="{7C6E5C18-1619-4898-B88D-99085A258447}" srcOrd="2" destOrd="0" presId="urn:microsoft.com/office/officeart/2005/8/layout/orgChart1"/>
    <dgm:cxn modelId="{F33C7992-6465-4997-AFD8-44B248F99C14}" type="presParOf" srcId="{1AF9D47F-D6FF-4E6C-B100-91864CEC3D49}" destId="{FF6A5435-CB73-464B-A3A8-4877DCEA7A4E}" srcOrd="2" destOrd="0" presId="urn:microsoft.com/office/officeart/2005/8/layout/orgChart1"/>
    <dgm:cxn modelId="{D6EF917A-F94F-4629-8C74-E0165947A003}" type="presParOf" srcId="{1AF9D47F-D6FF-4E6C-B100-91864CEC3D49}" destId="{7DB87136-492B-4BC0-BAF6-90E2A3BBA18C}" srcOrd="3" destOrd="0" presId="urn:microsoft.com/office/officeart/2005/8/layout/orgChart1"/>
    <dgm:cxn modelId="{CB199C09-11BF-42EA-AE82-6CD73203BF9C}" type="presParOf" srcId="{7DB87136-492B-4BC0-BAF6-90E2A3BBA18C}" destId="{9ABB3E59-65F5-4C91-88C2-7BB184005C1C}" srcOrd="0" destOrd="0" presId="urn:microsoft.com/office/officeart/2005/8/layout/orgChart1"/>
    <dgm:cxn modelId="{08AF2B3B-1886-4F64-B84D-82D8588EE2B1}" type="presParOf" srcId="{9ABB3E59-65F5-4C91-88C2-7BB184005C1C}" destId="{E690F429-4880-4430-B3FE-E49ECC1D7A9C}" srcOrd="0" destOrd="0" presId="urn:microsoft.com/office/officeart/2005/8/layout/orgChart1"/>
    <dgm:cxn modelId="{130311DE-58CB-461F-B78F-6FC14E39873A}" type="presParOf" srcId="{9ABB3E59-65F5-4C91-88C2-7BB184005C1C}" destId="{E5B66E8E-AD98-4D2F-985A-C13C1C44DE4E}" srcOrd="1" destOrd="0" presId="urn:microsoft.com/office/officeart/2005/8/layout/orgChart1"/>
    <dgm:cxn modelId="{227B44D8-F586-4251-9BE5-06DD63D804E8}" type="presParOf" srcId="{7DB87136-492B-4BC0-BAF6-90E2A3BBA18C}" destId="{4E11738B-DEEF-48F4-AD49-89A651E6FC21}" srcOrd="1" destOrd="0" presId="urn:microsoft.com/office/officeart/2005/8/layout/orgChart1"/>
    <dgm:cxn modelId="{DB6F5776-F7D9-41DC-AB3D-BB265D965F5C}" type="presParOf" srcId="{4E11738B-DEEF-48F4-AD49-89A651E6FC21}" destId="{4163AF13-4EAA-4266-AB25-D9B5D9B4DCED}" srcOrd="0" destOrd="0" presId="urn:microsoft.com/office/officeart/2005/8/layout/orgChart1"/>
    <dgm:cxn modelId="{3767B654-A7E2-4660-A9BF-7B169002BFD6}" type="presParOf" srcId="{4E11738B-DEEF-48F4-AD49-89A651E6FC21}" destId="{C9A8921C-F32C-429E-AA4D-BFCAA1629011}" srcOrd="1" destOrd="0" presId="urn:microsoft.com/office/officeart/2005/8/layout/orgChart1"/>
    <dgm:cxn modelId="{7B4B286B-5231-478A-9401-6688C882233C}" type="presParOf" srcId="{C9A8921C-F32C-429E-AA4D-BFCAA1629011}" destId="{A2A3E01D-3023-40EA-8576-0B16AC43EA3B}" srcOrd="0" destOrd="0" presId="urn:microsoft.com/office/officeart/2005/8/layout/orgChart1"/>
    <dgm:cxn modelId="{3EEDA4EB-8C71-412A-8794-E7C6D8AAFB4E}" type="presParOf" srcId="{A2A3E01D-3023-40EA-8576-0B16AC43EA3B}" destId="{71EB4109-6E6C-4C7B-A079-BF3EBA16CD3F}" srcOrd="0" destOrd="0" presId="urn:microsoft.com/office/officeart/2005/8/layout/orgChart1"/>
    <dgm:cxn modelId="{50FECD50-1900-4FD5-8CB4-C9051824A18C}" type="presParOf" srcId="{A2A3E01D-3023-40EA-8576-0B16AC43EA3B}" destId="{580892E4-AF41-480B-A549-361F831CF733}" srcOrd="1" destOrd="0" presId="urn:microsoft.com/office/officeart/2005/8/layout/orgChart1"/>
    <dgm:cxn modelId="{A95D69DC-D25B-4F0E-8E78-2110F82ACBF5}" type="presParOf" srcId="{C9A8921C-F32C-429E-AA4D-BFCAA1629011}" destId="{A962A4AA-0F75-4FA7-91D3-A35A0AA67F56}" srcOrd="1" destOrd="0" presId="urn:microsoft.com/office/officeart/2005/8/layout/orgChart1"/>
    <dgm:cxn modelId="{2967B4BF-53A5-4A60-9201-1D16641133F1}" type="presParOf" srcId="{C9A8921C-F32C-429E-AA4D-BFCAA1629011}" destId="{440527E0-46DD-4CAB-B88E-ED96FD45B4DF}" srcOrd="2" destOrd="0" presId="urn:microsoft.com/office/officeart/2005/8/layout/orgChart1"/>
    <dgm:cxn modelId="{243EF898-29A0-44E5-95B4-D2D0F71BF9DE}" type="presParOf" srcId="{4E11738B-DEEF-48F4-AD49-89A651E6FC21}" destId="{A725DCD7-9455-4ABE-A3CF-43B022524283}" srcOrd="2" destOrd="0" presId="urn:microsoft.com/office/officeart/2005/8/layout/orgChart1"/>
    <dgm:cxn modelId="{8BA0E546-EB94-40B0-BF33-12707A491D32}" type="presParOf" srcId="{4E11738B-DEEF-48F4-AD49-89A651E6FC21}" destId="{D6F007C7-7C60-4377-A5EF-65F99ECCF778}" srcOrd="3" destOrd="0" presId="urn:microsoft.com/office/officeart/2005/8/layout/orgChart1"/>
    <dgm:cxn modelId="{41DE7C71-95DE-49FA-AE83-8B937C63906B}" type="presParOf" srcId="{D6F007C7-7C60-4377-A5EF-65F99ECCF778}" destId="{171DB410-3CF6-4239-AD21-EC1715C733DF}" srcOrd="0" destOrd="0" presId="urn:microsoft.com/office/officeart/2005/8/layout/orgChart1"/>
    <dgm:cxn modelId="{17663EF6-E99A-4C44-B3B4-6EAE9520952E}" type="presParOf" srcId="{171DB410-3CF6-4239-AD21-EC1715C733DF}" destId="{311B0943-F69B-4F22-AAE6-52C30FCAC9EC}" srcOrd="0" destOrd="0" presId="urn:microsoft.com/office/officeart/2005/8/layout/orgChart1"/>
    <dgm:cxn modelId="{2E7A401D-5568-4435-B30F-5F0DFB7FC7A6}" type="presParOf" srcId="{171DB410-3CF6-4239-AD21-EC1715C733DF}" destId="{3E919A02-4DB7-4EE6-ABF4-E6A8F7779F23}" srcOrd="1" destOrd="0" presId="urn:microsoft.com/office/officeart/2005/8/layout/orgChart1"/>
    <dgm:cxn modelId="{B7E7A47F-F348-4856-9B75-ED6226257332}" type="presParOf" srcId="{D6F007C7-7C60-4377-A5EF-65F99ECCF778}" destId="{60207114-CE48-40C6-AB2D-55352795117D}" srcOrd="1" destOrd="0" presId="urn:microsoft.com/office/officeart/2005/8/layout/orgChart1"/>
    <dgm:cxn modelId="{7FE7B5A9-F7D7-419F-BA00-426EC0CE4B7E}" type="presParOf" srcId="{D6F007C7-7C60-4377-A5EF-65F99ECCF778}" destId="{476E4C37-8FEB-4729-8634-BBE37DB27569}" srcOrd="2" destOrd="0" presId="urn:microsoft.com/office/officeart/2005/8/layout/orgChart1"/>
    <dgm:cxn modelId="{6D6A36FB-E04D-4ADC-8437-C3D671E45B55}" type="presParOf" srcId="{4E11738B-DEEF-48F4-AD49-89A651E6FC21}" destId="{53A2CBC3-0012-49E5-903F-7A37D8A88C22}" srcOrd="4" destOrd="0" presId="urn:microsoft.com/office/officeart/2005/8/layout/orgChart1"/>
    <dgm:cxn modelId="{F52362DA-FD59-4D39-B596-911B9FC164A4}" type="presParOf" srcId="{4E11738B-DEEF-48F4-AD49-89A651E6FC21}" destId="{0DCC773F-0D3C-4AC0-8E8E-9AF96FCA16C4}" srcOrd="5" destOrd="0" presId="urn:microsoft.com/office/officeart/2005/8/layout/orgChart1"/>
    <dgm:cxn modelId="{5435B6C6-9C49-4244-A07F-D4FC04FCEBF6}" type="presParOf" srcId="{0DCC773F-0D3C-4AC0-8E8E-9AF96FCA16C4}" destId="{F4451520-91CE-4087-93C9-A5E14F0A8207}" srcOrd="0" destOrd="0" presId="urn:microsoft.com/office/officeart/2005/8/layout/orgChart1"/>
    <dgm:cxn modelId="{A7C352C8-C59E-481E-912B-B0C05535CA37}" type="presParOf" srcId="{F4451520-91CE-4087-93C9-A5E14F0A8207}" destId="{8FF8A70C-C051-4019-A7DE-17DC95D95B32}" srcOrd="0" destOrd="0" presId="urn:microsoft.com/office/officeart/2005/8/layout/orgChart1"/>
    <dgm:cxn modelId="{87BA77C8-37C9-4D6C-A219-00791B546AAC}" type="presParOf" srcId="{F4451520-91CE-4087-93C9-A5E14F0A8207}" destId="{4059F198-38AF-4F60-98AC-478CAE18CB7C}" srcOrd="1" destOrd="0" presId="urn:microsoft.com/office/officeart/2005/8/layout/orgChart1"/>
    <dgm:cxn modelId="{A52CB4B8-2F35-4D4A-AB8F-B6B14348529E}" type="presParOf" srcId="{0DCC773F-0D3C-4AC0-8E8E-9AF96FCA16C4}" destId="{925CA449-DB16-4E06-B2B2-A562A1ECEDA5}" srcOrd="1" destOrd="0" presId="urn:microsoft.com/office/officeart/2005/8/layout/orgChart1"/>
    <dgm:cxn modelId="{A6E0DB99-C1D3-4300-A170-C3DE90774742}" type="presParOf" srcId="{0DCC773F-0D3C-4AC0-8E8E-9AF96FCA16C4}" destId="{6D4855F4-950E-4485-9B2F-D39B85E051A7}" srcOrd="2" destOrd="0" presId="urn:microsoft.com/office/officeart/2005/8/layout/orgChart1"/>
    <dgm:cxn modelId="{1D54578C-66F9-42C8-A20B-7F863F2940EA}" type="presParOf" srcId="{7DB87136-492B-4BC0-BAF6-90E2A3BBA18C}" destId="{3205438A-D1C3-48DE-8EA9-3C0B1009FF39}" srcOrd="2" destOrd="0" presId="urn:microsoft.com/office/officeart/2005/8/layout/orgChart1"/>
    <dgm:cxn modelId="{38C9388F-C2FD-472B-8C0F-464D2D4611AC}" type="presParOf" srcId="{E5FDD597-5292-452F-A5EC-BAC3489FD1F2}" destId="{51588333-6431-4487-A508-7BAAC4A33640}" srcOrd="2" destOrd="0" presId="urn:microsoft.com/office/officeart/2005/8/layout/orgChart1"/>
    <dgm:cxn modelId="{87386760-CB41-4F67-82BA-E08301D5F928}" type="presParOf" srcId="{AEC0152A-1483-4BA5-ADC4-6E662E033132}" destId="{CD6A1CC6-E586-4355-B410-728EA6B88B29}" srcOrd="2" destOrd="0" presId="urn:microsoft.com/office/officeart/2005/8/layout/orgChart1"/>
    <dgm:cxn modelId="{3B800AC1-39DC-472B-9089-B5886B00D293}" type="presParOf" srcId="{AEC0152A-1483-4BA5-ADC4-6E662E033132}" destId="{F4CEE37F-1B9C-4A62-B5B9-2F3FE33009F1}" srcOrd="3" destOrd="0" presId="urn:microsoft.com/office/officeart/2005/8/layout/orgChart1"/>
    <dgm:cxn modelId="{4F68F041-2A99-4E20-8F27-87BF9A6D7782}" type="presParOf" srcId="{F4CEE37F-1B9C-4A62-B5B9-2F3FE33009F1}" destId="{630D513A-60B8-4642-95CE-F1CFA7B16445}" srcOrd="0" destOrd="0" presId="urn:microsoft.com/office/officeart/2005/8/layout/orgChart1"/>
    <dgm:cxn modelId="{7A409B03-BCBA-4D47-9D9A-1F1F14E033C8}" type="presParOf" srcId="{630D513A-60B8-4642-95CE-F1CFA7B16445}" destId="{413818FA-2050-4FE5-AD3D-B0894A9A13DB}" srcOrd="0" destOrd="0" presId="urn:microsoft.com/office/officeart/2005/8/layout/orgChart1"/>
    <dgm:cxn modelId="{D7B0270A-31C8-4223-95F2-3FE0B09A137B}" type="presParOf" srcId="{630D513A-60B8-4642-95CE-F1CFA7B16445}" destId="{6DF9948B-5503-4450-B822-0E9E1CFEA87E}" srcOrd="1" destOrd="0" presId="urn:microsoft.com/office/officeart/2005/8/layout/orgChart1"/>
    <dgm:cxn modelId="{68792227-2276-4498-98D7-1C70180EAD9E}" type="presParOf" srcId="{F4CEE37F-1B9C-4A62-B5B9-2F3FE33009F1}" destId="{614AF85C-22A1-4C7E-AA65-144108F11DD2}" srcOrd="1" destOrd="0" presId="urn:microsoft.com/office/officeart/2005/8/layout/orgChart1"/>
    <dgm:cxn modelId="{8CB6B089-C8D4-416C-9364-CB6CC6356015}" type="presParOf" srcId="{F4CEE37F-1B9C-4A62-B5B9-2F3FE33009F1}" destId="{EF5832CB-2ABA-4317-9274-19AC81D17702}" srcOrd="2" destOrd="0" presId="urn:microsoft.com/office/officeart/2005/8/layout/orgChart1"/>
    <dgm:cxn modelId="{B8E31719-7254-4C2C-AE5F-4460F3ED5B39}" type="presParOf" srcId="{4C5A01A2-B2A3-49F6-8753-90784A7D0FF5}" destId="{AEAF9871-5BFA-4A58-A6A7-0F9348ABB9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23FAC7-586E-410E-BC4C-A2974299807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AD75AC1D-2901-4DA7-A368-D835AC811F2C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All skills (13485)</a:t>
          </a:r>
          <a:endParaRPr lang="lt-LT" dirty="0"/>
        </a:p>
      </dgm:t>
    </dgm:pt>
    <dgm:pt modelId="{92A7929A-C7DA-4C62-9D4A-D8837C1750C1}" type="parTrans" cxnId="{87A5F1A3-3646-4D17-9C2B-69516B9970AC}">
      <dgm:prSet/>
      <dgm:spPr/>
      <dgm:t>
        <a:bodyPr/>
        <a:lstStyle/>
        <a:p>
          <a:endParaRPr lang="lt-LT"/>
        </a:p>
      </dgm:t>
    </dgm:pt>
    <dgm:pt modelId="{069B9C3D-2A79-448E-9AE2-41A4160BF9D0}" type="sibTrans" cxnId="{87A5F1A3-3646-4D17-9C2B-69516B9970AC}">
      <dgm:prSet/>
      <dgm:spPr/>
      <dgm:t>
        <a:bodyPr/>
        <a:lstStyle/>
        <a:p>
          <a:endParaRPr lang="lt-LT"/>
        </a:p>
      </dgm:t>
    </dgm:pt>
    <dgm:pt modelId="{0DC0637A-3E98-4372-97AF-43DC8B41DEBD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Transversal skills</a:t>
          </a:r>
          <a:endParaRPr lang="lt-LT"/>
        </a:p>
      </dgm:t>
    </dgm:pt>
    <dgm:pt modelId="{3A3DE5DE-73CE-4B27-965E-ADECE6E00EBA}" type="parTrans" cxnId="{E98332C6-41AA-47E7-8002-8C3D1CE1267A}">
      <dgm:prSet/>
      <dgm:spPr/>
      <dgm:t>
        <a:bodyPr/>
        <a:lstStyle/>
        <a:p>
          <a:endParaRPr lang="lt-LT"/>
        </a:p>
      </dgm:t>
    </dgm:pt>
    <dgm:pt modelId="{3C351F5E-6686-44B1-9EA4-6D2F817BBC71}" type="sibTrans" cxnId="{E98332C6-41AA-47E7-8002-8C3D1CE1267A}">
      <dgm:prSet/>
      <dgm:spPr/>
      <dgm:t>
        <a:bodyPr/>
        <a:lstStyle/>
        <a:p>
          <a:endParaRPr lang="lt-LT"/>
        </a:p>
      </dgm:t>
    </dgm:pt>
    <dgm:pt modelId="{DB2C13CF-4803-4F69-9443-72813F6AED21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Digital competences</a:t>
          </a:r>
          <a:endParaRPr lang="lt-LT"/>
        </a:p>
      </dgm:t>
    </dgm:pt>
    <dgm:pt modelId="{134838BF-E733-4DCD-97C4-7E37B55E1F23}" type="parTrans" cxnId="{ED4B5F90-0E9C-4D38-8D6C-3BCDFC04D6D6}">
      <dgm:prSet/>
      <dgm:spPr/>
      <dgm:t>
        <a:bodyPr/>
        <a:lstStyle/>
        <a:p>
          <a:endParaRPr lang="lt-LT"/>
        </a:p>
      </dgm:t>
    </dgm:pt>
    <dgm:pt modelId="{A594F30B-2660-4B45-B943-208D08F0B6A7}" type="sibTrans" cxnId="{ED4B5F90-0E9C-4D38-8D6C-3BCDFC04D6D6}">
      <dgm:prSet/>
      <dgm:spPr/>
      <dgm:t>
        <a:bodyPr/>
        <a:lstStyle/>
        <a:p>
          <a:endParaRPr lang="lt-LT"/>
        </a:p>
      </dgm:t>
    </dgm:pt>
    <dgm:pt modelId="{37FBDB2E-10AE-4F88-B091-79AE58B983D2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Language</a:t>
          </a:r>
          <a:endParaRPr lang="lt-LT"/>
        </a:p>
      </dgm:t>
    </dgm:pt>
    <dgm:pt modelId="{53EA203A-679C-49BB-AA6D-EB8F982E203C}" type="parTrans" cxnId="{256CA039-6177-4613-B8E3-A80C2FBA64CF}">
      <dgm:prSet/>
      <dgm:spPr/>
      <dgm:t>
        <a:bodyPr/>
        <a:lstStyle/>
        <a:p>
          <a:endParaRPr lang="lt-LT"/>
        </a:p>
      </dgm:t>
    </dgm:pt>
    <dgm:pt modelId="{A196685F-1583-4B86-A508-3087C7EA4A6F}" type="sibTrans" cxnId="{256CA039-6177-4613-B8E3-A80C2FBA64CF}">
      <dgm:prSet/>
      <dgm:spPr/>
      <dgm:t>
        <a:bodyPr/>
        <a:lstStyle/>
        <a:p>
          <a:endParaRPr lang="lt-LT"/>
        </a:p>
      </dgm:t>
    </dgm:pt>
    <dgm:pt modelId="{773FBFF1-2733-4A27-84FA-FA02BE29FC5F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Application of knowledge</a:t>
          </a:r>
          <a:endParaRPr lang="lt-LT"/>
        </a:p>
      </dgm:t>
    </dgm:pt>
    <dgm:pt modelId="{378EE513-F443-468E-ADE3-3A3DBD2B2E05}" type="parTrans" cxnId="{44D6FE1A-1E0F-4BB4-90F5-D866A84AD802}">
      <dgm:prSet/>
      <dgm:spPr/>
      <dgm:t>
        <a:bodyPr/>
        <a:lstStyle/>
        <a:p>
          <a:endParaRPr lang="lt-LT"/>
        </a:p>
      </dgm:t>
    </dgm:pt>
    <dgm:pt modelId="{D05F4C61-21CB-49A3-8215-38D0DCC6B258}" type="sibTrans" cxnId="{44D6FE1A-1E0F-4BB4-90F5-D866A84AD802}">
      <dgm:prSet/>
      <dgm:spPr/>
      <dgm:t>
        <a:bodyPr/>
        <a:lstStyle/>
        <a:p>
          <a:endParaRPr lang="lt-LT"/>
        </a:p>
      </dgm:t>
    </dgm:pt>
    <dgm:pt modelId="{718DE85B-CC2D-403A-8262-370C2017ABF5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Attitudes and values</a:t>
          </a:r>
          <a:endParaRPr lang="lt-LT"/>
        </a:p>
      </dgm:t>
    </dgm:pt>
    <dgm:pt modelId="{889DC428-6C88-456F-94AF-BDF81E630B97}" type="parTrans" cxnId="{C8A9A834-3180-4ED2-A8E1-413F5AB6CF32}">
      <dgm:prSet/>
      <dgm:spPr/>
      <dgm:t>
        <a:bodyPr/>
        <a:lstStyle/>
        <a:p>
          <a:endParaRPr lang="lt-LT"/>
        </a:p>
      </dgm:t>
    </dgm:pt>
    <dgm:pt modelId="{36EE0153-0E2A-4C17-AD77-8366C31D6D62}" type="sibTrans" cxnId="{C8A9A834-3180-4ED2-A8E1-413F5AB6CF32}">
      <dgm:prSet/>
      <dgm:spPr/>
      <dgm:t>
        <a:bodyPr/>
        <a:lstStyle/>
        <a:p>
          <a:endParaRPr lang="lt-LT"/>
        </a:p>
      </dgm:t>
    </dgm:pt>
    <dgm:pt modelId="{2A2EBCA0-7E06-4E23-BF50-532E7F0ACBC6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Social interaction</a:t>
          </a:r>
          <a:endParaRPr lang="lt-LT"/>
        </a:p>
      </dgm:t>
    </dgm:pt>
    <dgm:pt modelId="{663DA00D-8891-4D70-8C67-B56BC1CEBB7D}" type="parTrans" cxnId="{E8B31CCE-7950-4BBA-A15D-58D1307979AF}">
      <dgm:prSet/>
      <dgm:spPr/>
      <dgm:t>
        <a:bodyPr/>
        <a:lstStyle/>
        <a:p>
          <a:endParaRPr lang="lt-LT"/>
        </a:p>
      </dgm:t>
    </dgm:pt>
    <dgm:pt modelId="{F08A9E98-9C6E-4199-84D4-5933103623B0}" type="sibTrans" cxnId="{E8B31CCE-7950-4BBA-A15D-58D1307979AF}">
      <dgm:prSet/>
      <dgm:spPr/>
      <dgm:t>
        <a:bodyPr/>
        <a:lstStyle/>
        <a:p>
          <a:endParaRPr lang="lt-LT"/>
        </a:p>
      </dgm:t>
    </dgm:pt>
    <dgm:pt modelId="{4181014A-D9EE-4304-9641-AA4686ABECEB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Thinking</a:t>
          </a:r>
          <a:endParaRPr lang="lt-LT"/>
        </a:p>
      </dgm:t>
    </dgm:pt>
    <dgm:pt modelId="{6CF872DC-4E35-452D-BC43-6D1C5D276FE7}" type="parTrans" cxnId="{997FD1E1-032B-4CF2-A5FF-EAC50EB85440}">
      <dgm:prSet/>
      <dgm:spPr/>
      <dgm:t>
        <a:bodyPr/>
        <a:lstStyle/>
        <a:p>
          <a:endParaRPr lang="lt-LT"/>
        </a:p>
      </dgm:t>
    </dgm:pt>
    <dgm:pt modelId="{8E429CE8-4AE9-4FFA-814E-943973D6D4DA}" type="sibTrans" cxnId="{997FD1E1-032B-4CF2-A5FF-EAC50EB85440}">
      <dgm:prSet/>
      <dgm:spPr/>
      <dgm:t>
        <a:bodyPr/>
        <a:lstStyle/>
        <a:p>
          <a:endParaRPr lang="lt-LT"/>
        </a:p>
      </dgm:t>
    </dgm:pt>
    <dgm:pt modelId="{8C346CB7-FE8B-4DF0-99F5-06DE53821421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address an audience</a:t>
          </a:r>
          <a:endParaRPr lang="lt-LT"/>
        </a:p>
      </dgm:t>
    </dgm:pt>
    <dgm:pt modelId="{5ADA9BA5-2495-4924-9956-701CDC38252E}" type="parTrans" cxnId="{EC780162-228B-4F9C-B47D-B224F4A4F549}">
      <dgm:prSet/>
      <dgm:spPr/>
      <dgm:t>
        <a:bodyPr/>
        <a:lstStyle/>
        <a:p>
          <a:endParaRPr lang="lt-LT"/>
        </a:p>
      </dgm:t>
    </dgm:pt>
    <dgm:pt modelId="{FDDCBB36-2B0F-4A37-A953-35BD61B1F040}" type="sibTrans" cxnId="{EC780162-228B-4F9C-B47D-B224F4A4F549}">
      <dgm:prSet/>
      <dgm:spPr/>
      <dgm:t>
        <a:bodyPr/>
        <a:lstStyle/>
        <a:p>
          <a:endParaRPr lang="lt-LT"/>
        </a:p>
      </dgm:t>
    </dgm:pt>
    <dgm:pt modelId="{C79A2774-7264-471A-A355-53EBE3C22B14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lead others</a:t>
          </a:r>
          <a:endParaRPr lang="lt-LT"/>
        </a:p>
      </dgm:t>
    </dgm:pt>
    <dgm:pt modelId="{94700FFB-D44E-4937-ADD5-FEACF98EF54E}" type="parTrans" cxnId="{D7C70863-897A-4712-9201-09964A9B7BDF}">
      <dgm:prSet/>
      <dgm:spPr/>
      <dgm:t>
        <a:bodyPr/>
        <a:lstStyle/>
        <a:p>
          <a:endParaRPr lang="lt-LT"/>
        </a:p>
      </dgm:t>
    </dgm:pt>
    <dgm:pt modelId="{EC4593BC-EAEA-462A-A459-73E540DAAB5D}" type="sibTrans" cxnId="{D7C70863-897A-4712-9201-09964A9B7BDF}">
      <dgm:prSet/>
      <dgm:spPr/>
      <dgm:t>
        <a:bodyPr/>
        <a:lstStyle/>
        <a:p>
          <a:endParaRPr lang="lt-LT"/>
        </a:p>
      </dgm:t>
    </dgm:pt>
    <dgm:pt modelId="{BE51E282-8212-436B-A715-E1CBA8F1BA67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motivate others</a:t>
          </a:r>
          <a:endParaRPr lang="lt-LT"/>
        </a:p>
      </dgm:t>
    </dgm:pt>
    <dgm:pt modelId="{3371FAEA-CACE-4A61-96F8-7CFA0CDF9038}" type="parTrans" cxnId="{0FF40E37-1161-4E8D-BBFC-C70CBE5E758D}">
      <dgm:prSet/>
      <dgm:spPr/>
      <dgm:t>
        <a:bodyPr/>
        <a:lstStyle/>
        <a:p>
          <a:endParaRPr lang="lt-LT"/>
        </a:p>
      </dgm:t>
    </dgm:pt>
    <dgm:pt modelId="{2C4F63BD-5074-4577-B565-DBAE90FFDA90}" type="sibTrans" cxnId="{0FF40E37-1161-4E8D-BBFC-C70CBE5E758D}">
      <dgm:prSet/>
      <dgm:spPr/>
      <dgm:t>
        <a:bodyPr/>
        <a:lstStyle/>
        <a:p>
          <a:endParaRPr lang="lt-LT"/>
        </a:p>
      </dgm:t>
    </dgm:pt>
    <dgm:pt modelId="{160D3093-DC34-4214-9B89-F5D07555B70C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Attitudes</a:t>
          </a:r>
          <a:endParaRPr lang="lt-LT"/>
        </a:p>
      </dgm:t>
    </dgm:pt>
    <dgm:pt modelId="{ED3BD340-700B-4FA6-B97F-2BCFF6B34505}" type="parTrans" cxnId="{38C93C12-BFD6-49D9-938C-2ECFE9496F43}">
      <dgm:prSet/>
      <dgm:spPr/>
      <dgm:t>
        <a:bodyPr/>
        <a:lstStyle/>
        <a:p>
          <a:endParaRPr lang="lt-LT"/>
        </a:p>
      </dgm:t>
    </dgm:pt>
    <dgm:pt modelId="{D32CEFA8-EFD7-4EB5-B1B3-BDEED2256C78}" type="sibTrans" cxnId="{38C93C12-BFD6-49D9-938C-2ECFE9496F43}">
      <dgm:prSet/>
      <dgm:spPr/>
      <dgm:t>
        <a:bodyPr/>
        <a:lstStyle/>
        <a:p>
          <a:endParaRPr lang="lt-LT"/>
        </a:p>
      </dgm:t>
    </dgm:pt>
    <dgm:pt modelId="{D356B8D8-3E2B-40BA-A478-8F31DA824B5E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Values</a:t>
          </a:r>
          <a:endParaRPr lang="lt-LT"/>
        </a:p>
      </dgm:t>
    </dgm:pt>
    <dgm:pt modelId="{F5640FDA-393C-4ABC-88EE-D59E253CD70F}" type="parTrans" cxnId="{D0FFBCE7-EBEE-46D9-BF55-F78581BDA9FA}">
      <dgm:prSet/>
      <dgm:spPr/>
      <dgm:t>
        <a:bodyPr/>
        <a:lstStyle/>
        <a:p>
          <a:endParaRPr lang="lt-LT"/>
        </a:p>
      </dgm:t>
    </dgm:pt>
    <dgm:pt modelId="{93FDD5EF-F99F-4A42-ADE9-718C33B7AFE4}" type="sibTrans" cxnId="{D0FFBCE7-EBEE-46D9-BF55-F78581BDA9FA}">
      <dgm:prSet/>
      <dgm:spPr/>
      <dgm:t>
        <a:bodyPr/>
        <a:lstStyle/>
        <a:p>
          <a:endParaRPr lang="lt-LT"/>
        </a:p>
      </dgm:t>
    </dgm:pt>
    <dgm:pt modelId="{F429BAC3-171B-4A79-BADF-C3D02C4C121D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persist</a:t>
          </a:r>
          <a:endParaRPr lang="lt-LT"/>
        </a:p>
      </dgm:t>
    </dgm:pt>
    <dgm:pt modelId="{6FC0B024-6453-4FD5-A94A-EA734B477449}" type="parTrans" cxnId="{2022E963-375D-415A-A05A-1D7AC5A2DCA7}">
      <dgm:prSet/>
      <dgm:spPr/>
      <dgm:t>
        <a:bodyPr/>
        <a:lstStyle/>
        <a:p>
          <a:endParaRPr lang="lt-LT"/>
        </a:p>
      </dgm:t>
    </dgm:pt>
    <dgm:pt modelId="{115C686E-A9BE-4B1C-A0A1-AEA2CA9919BA}" type="sibTrans" cxnId="{2022E963-375D-415A-A05A-1D7AC5A2DCA7}">
      <dgm:prSet/>
      <dgm:spPr/>
      <dgm:t>
        <a:bodyPr/>
        <a:lstStyle/>
        <a:p>
          <a:endParaRPr lang="lt-LT"/>
        </a:p>
      </dgm:t>
    </dgm:pt>
    <dgm:pt modelId="{E7D97543-CB1B-4012-9E58-1460D3BD174E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demonstrate enthusiasm</a:t>
          </a:r>
          <a:endParaRPr lang="lt-LT"/>
        </a:p>
      </dgm:t>
    </dgm:pt>
    <dgm:pt modelId="{7BB12FFC-37CB-4820-8759-1D6729F73E53}" type="parTrans" cxnId="{3B43ED08-5C89-4DF4-9FFC-C323D317328A}">
      <dgm:prSet/>
      <dgm:spPr/>
      <dgm:t>
        <a:bodyPr/>
        <a:lstStyle/>
        <a:p>
          <a:endParaRPr lang="lt-LT"/>
        </a:p>
      </dgm:t>
    </dgm:pt>
    <dgm:pt modelId="{301E5A82-8A72-49FA-BF84-115BFB3B0245}" type="sibTrans" cxnId="{3B43ED08-5C89-4DF4-9FFC-C323D317328A}">
      <dgm:prSet/>
      <dgm:spPr/>
      <dgm:t>
        <a:bodyPr/>
        <a:lstStyle/>
        <a:p>
          <a:endParaRPr lang="lt-LT"/>
        </a:p>
      </dgm:t>
    </dgm:pt>
    <dgm:pt modelId="{1EC1CBF3-732B-4A9C-A567-79DA58986A91}" type="pres">
      <dgm:prSet presAssocID="{AB23FAC7-586E-410E-BC4C-A297429980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C5A01A2-B2A3-49F6-8753-90784A7D0FF5}" type="pres">
      <dgm:prSet presAssocID="{AD75AC1D-2901-4DA7-A368-D835AC811F2C}" presName="hierRoot1" presStyleCnt="0">
        <dgm:presLayoutVars>
          <dgm:hierBranch val="init"/>
        </dgm:presLayoutVars>
      </dgm:prSet>
      <dgm:spPr/>
    </dgm:pt>
    <dgm:pt modelId="{85ABA9CC-2BAE-4622-A3BC-FAADD0897967}" type="pres">
      <dgm:prSet presAssocID="{AD75AC1D-2901-4DA7-A368-D835AC811F2C}" presName="rootComposite1" presStyleCnt="0"/>
      <dgm:spPr/>
    </dgm:pt>
    <dgm:pt modelId="{9F980DDD-DCDD-4B44-AF21-480C6E52037E}" type="pres">
      <dgm:prSet presAssocID="{AD75AC1D-2901-4DA7-A368-D835AC811F2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F47D8B-4279-46D0-B5C3-C4727C9CFEA3}" type="pres">
      <dgm:prSet presAssocID="{AD75AC1D-2901-4DA7-A368-D835AC811F2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EC0152A-1483-4BA5-ADC4-6E662E033132}" type="pres">
      <dgm:prSet presAssocID="{AD75AC1D-2901-4DA7-A368-D835AC811F2C}" presName="hierChild2" presStyleCnt="0"/>
      <dgm:spPr/>
    </dgm:pt>
    <dgm:pt modelId="{62F89D1B-8DD6-4D3D-A697-10745E93C69C}" type="pres">
      <dgm:prSet presAssocID="{3A3DE5DE-73CE-4B27-965E-ADECE6E00EB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E5FDD597-5292-452F-A5EC-BAC3489FD1F2}" type="pres">
      <dgm:prSet presAssocID="{0DC0637A-3E98-4372-97AF-43DC8B41DEBD}" presName="hierRoot2" presStyleCnt="0">
        <dgm:presLayoutVars>
          <dgm:hierBranch val="init"/>
        </dgm:presLayoutVars>
      </dgm:prSet>
      <dgm:spPr/>
    </dgm:pt>
    <dgm:pt modelId="{9CA9ED30-1F5E-4F54-BD60-0D71D17C182D}" type="pres">
      <dgm:prSet presAssocID="{0DC0637A-3E98-4372-97AF-43DC8B41DEBD}" presName="rootComposite" presStyleCnt="0"/>
      <dgm:spPr/>
    </dgm:pt>
    <dgm:pt modelId="{7F66428C-47BD-4F25-9505-84267251FBE1}" type="pres">
      <dgm:prSet presAssocID="{0DC0637A-3E98-4372-97AF-43DC8B41DEB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7C60E7-2908-46F1-ACB0-32CEBC3F8892}" type="pres">
      <dgm:prSet presAssocID="{0DC0637A-3E98-4372-97AF-43DC8B41DEBD}" presName="rootConnector" presStyleLbl="node2" presStyleIdx="0" presStyleCnt="3"/>
      <dgm:spPr/>
      <dgm:t>
        <a:bodyPr/>
        <a:lstStyle/>
        <a:p>
          <a:endParaRPr lang="ru-RU"/>
        </a:p>
      </dgm:t>
    </dgm:pt>
    <dgm:pt modelId="{1AF9D47F-D6FF-4E6C-B100-91864CEC3D49}" type="pres">
      <dgm:prSet presAssocID="{0DC0637A-3E98-4372-97AF-43DC8B41DEBD}" presName="hierChild4" presStyleCnt="0"/>
      <dgm:spPr/>
    </dgm:pt>
    <dgm:pt modelId="{52AA0C22-6B88-4F3E-9535-467DC6FE510A}" type="pres">
      <dgm:prSet presAssocID="{378EE513-F443-468E-ADE3-3A3DBD2B2E05}" presName="Name37" presStyleLbl="parChTrans1D3" presStyleIdx="0" presStyleCnt="4"/>
      <dgm:spPr/>
      <dgm:t>
        <a:bodyPr/>
        <a:lstStyle/>
        <a:p>
          <a:endParaRPr lang="ru-RU"/>
        </a:p>
      </dgm:t>
    </dgm:pt>
    <dgm:pt modelId="{A58A912E-84EA-4B62-A0CB-9497A7647CC5}" type="pres">
      <dgm:prSet presAssocID="{773FBFF1-2733-4A27-84FA-FA02BE29FC5F}" presName="hierRoot2" presStyleCnt="0">
        <dgm:presLayoutVars>
          <dgm:hierBranch val="init"/>
        </dgm:presLayoutVars>
      </dgm:prSet>
      <dgm:spPr/>
    </dgm:pt>
    <dgm:pt modelId="{1DA7DD2D-6570-4A13-AF20-014172F42B67}" type="pres">
      <dgm:prSet presAssocID="{773FBFF1-2733-4A27-84FA-FA02BE29FC5F}" presName="rootComposite" presStyleCnt="0"/>
      <dgm:spPr/>
    </dgm:pt>
    <dgm:pt modelId="{C898BA5C-9D01-492B-98B6-D1056CE27493}" type="pres">
      <dgm:prSet presAssocID="{773FBFF1-2733-4A27-84FA-FA02BE29FC5F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F3EE5C-D4FE-4CD9-8C33-133E049DBB34}" type="pres">
      <dgm:prSet presAssocID="{773FBFF1-2733-4A27-84FA-FA02BE29FC5F}" presName="rootConnector" presStyleLbl="node3" presStyleIdx="0" presStyleCnt="4"/>
      <dgm:spPr/>
      <dgm:t>
        <a:bodyPr/>
        <a:lstStyle/>
        <a:p>
          <a:endParaRPr lang="ru-RU"/>
        </a:p>
      </dgm:t>
    </dgm:pt>
    <dgm:pt modelId="{FFFB4B35-07E6-44A1-9B55-F7E5F5F0BD41}" type="pres">
      <dgm:prSet presAssocID="{773FBFF1-2733-4A27-84FA-FA02BE29FC5F}" presName="hierChild4" presStyleCnt="0"/>
      <dgm:spPr/>
    </dgm:pt>
    <dgm:pt modelId="{031BD406-CC2D-410F-9819-CF7F3CB54AAD}" type="pres">
      <dgm:prSet presAssocID="{773FBFF1-2733-4A27-84FA-FA02BE29FC5F}" presName="hierChild5" presStyleCnt="0"/>
      <dgm:spPr/>
    </dgm:pt>
    <dgm:pt modelId="{39E682FA-6AD4-4E16-BBEF-EF15CAAC30CD}" type="pres">
      <dgm:prSet presAssocID="{889DC428-6C88-456F-94AF-BDF81E630B97}" presName="Name37" presStyleLbl="parChTrans1D3" presStyleIdx="1" presStyleCnt="4"/>
      <dgm:spPr/>
      <dgm:t>
        <a:bodyPr/>
        <a:lstStyle/>
        <a:p>
          <a:endParaRPr lang="ru-RU"/>
        </a:p>
      </dgm:t>
    </dgm:pt>
    <dgm:pt modelId="{D12AF15F-574D-47A8-835B-E0BFFFAB7FB0}" type="pres">
      <dgm:prSet presAssocID="{718DE85B-CC2D-403A-8262-370C2017ABF5}" presName="hierRoot2" presStyleCnt="0">
        <dgm:presLayoutVars>
          <dgm:hierBranch val="init"/>
        </dgm:presLayoutVars>
      </dgm:prSet>
      <dgm:spPr/>
    </dgm:pt>
    <dgm:pt modelId="{B046DEFB-9251-48D3-B4D8-F85C956DBA09}" type="pres">
      <dgm:prSet presAssocID="{718DE85B-CC2D-403A-8262-370C2017ABF5}" presName="rootComposite" presStyleCnt="0"/>
      <dgm:spPr/>
    </dgm:pt>
    <dgm:pt modelId="{31F6194A-D9FA-4208-9AE3-B7FD9F2A2F29}" type="pres">
      <dgm:prSet presAssocID="{718DE85B-CC2D-403A-8262-370C2017ABF5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D246CC-325E-4CA0-A352-F02D3FD39001}" type="pres">
      <dgm:prSet presAssocID="{718DE85B-CC2D-403A-8262-370C2017ABF5}" presName="rootConnector" presStyleLbl="node3" presStyleIdx="1" presStyleCnt="4"/>
      <dgm:spPr/>
      <dgm:t>
        <a:bodyPr/>
        <a:lstStyle/>
        <a:p>
          <a:endParaRPr lang="ru-RU"/>
        </a:p>
      </dgm:t>
    </dgm:pt>
    <dgm:pt modelId="{E33C77A9-2DC1-46D3-9929-0F069DCD4CAB}" type="pres">
      <dgm:prSet presAssocID="{718DE85B-CC2D-403A-8262-370C2017ABF5}" presName="hierChild4" presStyleCnt="0"/>
      <dgm:spPr/>
    </dgm:pt>
    <dgm:pt modelId="{B594ADDD-8FC9-421A-B469-82A00FDDF250}" type="pres">
      <dgm:prSet presAssocID="{ED3BD340-700B-4FA6-B97F-2BCFF6B34505}" presName="Name37" presStyleLbl="parChTrans1D4" presStyleIdx="0" presStyleCnt="7"/>
      <dgm:spPr/>
      <dgm:t>
        <a:bodyPr/>
        <a:lstStyle/>
        <a:p>
          <a:endParaRPr lang="ru-RU"/>
        </a:p>
      </dgm:t>
    </dgm:pt>
    <dgm:pt modelId="{1E5BB609-E62D-481F-9377-86E4D320D8E3}" type="pres">
      <dgm:prSet presAssocID="{160D3093-DC34-4214-9B89-F5D07555B70C}" presName="hierRoot2" presStyleCnt="0">
        <dgm:presLayoutVars>
          <dgm:hierBranch val="init"/>
        </dgm:presLayoutVars>
      </dgm:prSet>
      <dgm:spPr/>
    </dgm:pt>
    <dgm:pt modelId="{2911E1E8-90F4-42FB-BE77-AA73C5F127B5}" type="pres">
      <dgm:prSet presAssocID="{160D3093-DC34-4214-9B89-F5D07555B70C}" presName="rootComposite" presStyleCnt="0"/>
      <dgm:spPr/>
    </dgm:pt>
    <dgm:pt modelId="{B49D15B5-AF5E-4BA1-BC27-21F1CB2C556F}" type="pres">
      <dgm:prSet presAssocID="{160D3093-DC34-4214-9B89-F5D07555B70C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F88CC6-5A97-45C6-9172-FC162FB0A918}" type="pres">
      <dgm:prSet presAssocID="{160D3093-DC34-4214-9B89-F5D07555B70C}" presName="rootConnector" presStyleLbl="node4" presStyleIdx="0" presStyleCnt="7"/>
      <dgm:spPr/>
      <dgm:t>
        <a:bodyPr/>
        <a:lstStyle/>
        <a:p>
          <a:endParaRPr lang="ru-RU"/>
        </a:p>
      </dgm:t>
    </dgm:pt>
    <dgm:pt modelId="{1F62F69B-728A-4F1D-A566-795B79554C83}" type="pres">
      <dgm:prSet presAssocID="{160D3093-DC34-4214-9B89-F5D07555B70C}" presName="hierChild4" presStyleCnt="0"/>
      <dgm:spPr/>
    </dgm:pt>
    <dgm:pt modelId="{C8CF3D72-9F56-4A2A-B214-DCEB693BDE29}" type="pres">
      <dgm:prSet presAssocID="{6FC0B024-6453-4FD5-A94A-EA734B477449}" presName="Name37" presStyleLbl="parChTrans1D4" presStyleIdx="1" presStyleCnt="7"/>
      <dgm:spPr/>
      <dgm:t>
        <a:bodyPr/>
        <a:lstStyle/>
        <a:p>
          <a:endParaRPr lang="ru-RU"/>
        </a:p>
      </dgm:t>
    </dgm:pt>
    <dgm:pt modelId="{C22B703D-F3BB-433E-B982-050397C48A43}" type="pres">
      <dgm:prSet presAssocID="{F429BAC3-171B-4A79-BADF-C3D02C4C121D}" presName="hierRoot2" presStyleCnt="0">
        <dgm:presLayoutVars>
          <dgm:hierBranch val="init"/>
        </dgm:presLayoutVars>
      </dgm:prSet>
      <dgm:spPr/>
    </dgm:pt>
    <dgm:pt modelId="{1D59763A-9997-4FB7-8D97-5CF55C27D319}" type="pres">
      <dgm:prSet presAssocID="{F429BAC3-171B-4A79-BADF-C3D02C4C121D}" presName="rootComposite" presStyleCnt="0"/>
      <dgm:spPr/>
    </dgm:pt>
    <dgm:pt modelId="{EB295618-F662-4D9D-A202-3BB4C335FF77}" type="pres">
      <dgm:prSet presAssocID="{F429BAC3-171B-4A79-BADF-C3D02C4C121D}" presName="rootText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6870E0-2802-4B1F-99E8-5A834448652D}" type="pres">
      <dgm:prSet presAssocID="{F429BAC3-171B-4A79-BADF-C3D02C4C121D}" presName="rootConnector" presStyleLbl="node4" presStyleIdx="1" presStyleCnt="7"/>
      <dgm:spPr/>
      <dgm:t>
        <a:bodyPr/>
        <a:lstStyle/>
        <a:p>
          <a:endParaRPr lang="ru-RU"/>
        </a:p>
      </dgm:t>
    </dgm:pt>
    <dgm:pt modelId="{015366D3-359D-485E-9B54-22A68E1FD265}" type="pres">
      <dgm:prSet presAssocID="{F429BAC3-171B-4A79-BADF-C3D02C4C121D}" presName="hierChild4" presStyleCnt="0"/>
      <dgm:spPr/>
    </dgm:pt>
    <dgm:pt modelId="{F5F6484A-1928-4712-873C-7172F812FFD0}" type="pres">
      <dgm:prSet presAssocID="{F429BAC3-171B-4A79-BADF-C3D02C4C121D}" presName="hierChild5" presStyleCnt="0"/>
      <dgm:spPr/>
    </dgm:pt>
    <dgm:pt modelId="{19103733-2822-4963-9A17-40D0A4C9E4C6}" type="pres">
      <dgm:prSet presAssocID="{7BB12FFC-37CB-4820-8759-1D6729F73E53}" presName="Name37" presStyleLbl="parChTrans1D4" presStyleIdx="2" presStyleCnt="7"/>
      <dgm:spPr/>
      <dgm:t>
        <a:bodyPr/>
        <a:lstStyle/>
        <a:p>
          <a:endParaRPr lang="ru-RU"/>
        </a:p>
      </dgm:t>
    </dgm:pt>
    <dgm:pt modelId="{7D8587D3-3B74-4531-84B8-C33F51BBAA8D}" type="pres">
      <dgm:prSet presAssocID="{E7D97543-CB1B-4012-9E58-1460D3BD174E}" presName="hierRoot2" presStyleCnt="0">
        <dgm:presLayoutVars>
          <dgm:hierBranch val="init"/>
        </dgm:presLayoutVars>
      </dgm:prSet>
      <dgm:spPr/>
    </dgm:pt>
    <dgm:pt modelId="{81C099F1-FC12-47E5-8B42-FD77D7A752C2}" type="pres">
      <dgm:prSet presAssocID="{E7D97543-CB1B-4012-9E58-1460D3BD174E}" presName="rootComposite" presStyleCnt="0"/>
      <dgm:spPr/>
    </dgm:pt>
    <dgm:pt modelId="{925EBA76-E474-47AF-954E-CBCE511F49B5}" type="pres">
      <dgm:prSet presAssocID="{E7D97543-CB1B-4012-9E58-1460D3BD174E}" presName="rootText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8D075F-43D9-4CF0-82EF-B4502B94820A}" type="pres">
      <dgm:prSet presAssocID="{E7D97543-CB1B-4012-9E58-1460D3BD174E}" presName="rootConnector" presStyleLbl="node4" presStyleIdx="2" presStyleCnt="7"/>
      <dgm:spPr/>
      <dgm:t>
        <a:bodyPr/>
        <a:lstStyle/>
        <a:p>
          <a:endParaRPr lang="ru-RU"/>
        </a:p>
      </dgm:t>
    </dgm:pt>
    <dgm:pt modelId="{E91C7CBE-B483-4F48-9BB3-2729D112B919}" type="pres">
      <dgm:prSet presAssocID="{E7D97543-CB1B-4012-9E58-1460D3BD174E}" presName="hierChild4" presStyleCnt="0"/>
      <dgm:spPr/>
    </dgm:pt>
    <dgm:pt modelId="{7554A3E9-F580-407A-9D01-042E3E94A876}" type="pres">
      <dgm:prSet presAssocID="{E7D97543-CB1B-4012-9E58-1460D3BD174E}" presName="hierChild5" presStyleCnt="0"/>
      <dgm:spPr/>
    </dgm:pt>
    <dgm:pt modelId="{4F4099A2-FAA5-4F9C-9AB9-73FC52CFE731}" type="pres">
      <dgm:prSet presAssocID="{160D3093-DC34-4214-9B89-F5D07555B70C}" presName="hierChild5" presStyleCnt="0"/>
      <dgm:spPr/>
    </dgm:pt>
    <dgm:pt modelId="{963FB547-1743-4133-97AB-C6BFDDBB779A}" type="pres">
      <dgm:prSet presAssocID="{F5640FDA-393C-4ABC-88EE-D59E253CD70F}" presName="Name37" presStyleLbl="parChTrans1D4" presStyleIdx="3" presStyleCnt="7"/>
      <dgm:spPr/>
      <dgm:t>
        <a:bodyPr/>
        <a:lstStyle/>
        <a:p>
          <a:endParaRPr lang="ru-RU"/>
        </a:p>
      </dgm:t>
    </dgm:pt>
    <dgm:pt modelId="{1D668205-AD7E-4F44-BFB7-F668EE80B045}" type="pres">
      <dgm:prSet presAssocID="{D356B8D8-3E2B-40BA-A478-8F31DA824B5E}" presName="hierRoot2" presStyleCnt="0">
        <dgm:presLayoutVars>
          <dgm:hierBranch val="init"/>
        </dgm:presLayoutVars>
      </dgm:prSet>
      <dgm:spPr/>
    </dgm:pt>
    <dgm:pt modelId="{C1D855AE-DE3C-47F0-BC97-91ACBBE97A88}" type="pres">
      <dgm:prSet presAssocID="{D356B8D8-3E2B-40BA-A478-8F31DA824B5E}" presName="rootComposite" presStyleCnt="0"/>
      <dgm:spPr/>
    </dgm:pt>
    <dgm:pt modelId="{B240ED13-20B7-4D03-ACE8-B683510D94B6}" type="pres">
      <dgm:prSet presAssocID="{D356B8D8-3E2B-40BA-A478-8F31DA824B5E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A552E3-2AC6-4EBA-AD98-1B25F9CDEED2}" type="pres">
      <dgm:prSet presAssocID="{D356B8D8-3E2B-40BA-A478-8F31DA824B5E}" presName="rootConnector" presStyleLbl="node4" presStyleIdx="3" presStyleCnt="7"/>
      <dgm:spPr/>
      <dgm:t>
        <a:bodyPr/>
        <a:lstStyle/>
        <a:p>
          <a:endParaRPr lang="ru-RU"/>
        </a:p>
      </dgm:t>
    </dgm:pt>
    <dgm:pt modelId="{15D5DFDE-844C-47E5-91E4-C54FE5575EF3}" type="pres">
      <dgm:prSet presAssocID="{D356B8D8-3E2B-40BA-A478-8F31DA824B5E}" presName="hierChild4" presStyleCnt="0"/>
      <dgm:spPr/>
    </dgm:pt>
    <dgm:pt modelId="{E986F514-C83F-4F06-96D8-3A1B7D3E901F}" type="pres">
      <dgm:prSet presAssocID="{D356B8D8-3E2B-40BA-A478-8F31DA824B5E}" presName="hierChild5" presStyleCnt="0"/>
      <dgm:spPr/>
    </dgm:pt>
    <dgm:pt modelId="{881BAE17-06DD-4FEC-82AD-45140D73D9DF}" type="pres">
      <dgm:prSet presAssocID="{718DE85B-CC2D-403A-8262-370C2017ABF5}" presName="hierChild5" presStyleCnt="0"/>
      <dgm:spPr/>
    </dgm:pt>
    <dgm:pt modelId="{6933DD32-F0C2-4912-A702-630C28B43E4A}" type="pres">
      <dgm:prSet presAssocID="{663DA00D-8891-4D70-8C67-B56BC1CEBB7D}" presName="Name37" presStyleLbl="parChTrans1D3" presStyleIdx="2" presStyleCnt="4"/>
      <dgm:spPr/>
      <dgm:t>
        <a:bodyPr/>
        <a:lstStyle/>
        <a:p>
          <a:endParaRPr lang="ru-RU"/>
        </a:p>
      </dgm:t>
    </dgm:pt>
    <dgm:pt modelId="{DD86531B-3F1D-450C-8CCE-39D421EC1899}" type="pres">
      <dgm:prSet presAssocID="{2A2EBCA0-7E06-4E23-BF50-532E7F0ACBC6}" presName="hierRoot2" presStyleCnt="0">
        <dgm:presLayoutVars>
          <dgm:hierBranch val="init"/>
        </dgm:presLayoutVars>
      </dgm:prSet>
      <dgm:spPr/>
    </dgm:pt>
    <dgm:pt modelId="{5A3E2457-65CA-49AD-9BD3-B39281CA40DC}" type="pres">
      <dgm:prSet presAssocID="{2A2EBCA0-7E06-4E23-BF50-532E7F0ACBC6}" presName="rootComposite" presStyleCnt="0"/>
      <dgm:spPr/>
    </dgm:pt>
    <dgm:pt modelId="{500C9703-1F93-4E1A-B1E0-8BE871B16CA2}" type="pres">
      <dgm:prSet presAssocID="{2A2EBCA0-7E06-4E23-BF50-532E7F0ACBC6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6F758C-B84A-4919-A8DE-A686E3BB70B8}" type="pres">
      <dgm:prSet presAssocID="{2A2EBCA0-7E06-4E23-BF50-532E7F0ACBC6}" presName="rootConnector" presStyleLbl="node3" presStyleIdx="2" presStyleCnt="4"/>
      <dgm:spPr/>
      <dgm:t>
        <a:bodyPr/>
        <a:lstStyle/>
        <a:p>
          <a:endParaRPr lang="ru-RU"/>
        </a:p>
      </dgm:t>
    </dgm:pt>
    <dgm:pt modelId="{5D06CD9C-2CD5-46BA-818E-621C27E32FCD}" type="pres">
      <dgm:prSet presAssocID="{2A2EBCA0-7E06-4E23-BF50-532E7F0ACBC6}" presName="hierChild4" presStyleCnt="0"/>
      <dgm:spPr/>
    </dgm:pt>
    <dgm:pt modelId="{EF1F8DE1-8134-4031-AF67-62DA8D24A79F}" type="pres">
      <dgm:prSet presAssocID="{5ADA9BA5-2495-4924-9956-701CDC38252E}" presName="Name37" presStyleLbl="parChTrans1D4" presStyleIdx="4" presStyleCnt="7"/>
      <dgm:spPr/>
      <dgm:t>
        <a:bodyPr/>
        <a:lstStyle/>
        <a:p>
          <a:endParaRPr lang="ru-RU"/>
        </a:p>
      </dgm:t>
    </dgm:pt>
    <dgm:pt modelId="{42001A72-606E-47B1-AA7B-221616BB89E7}" type="pres">
      <dgm:prSet presAssocID="{8C346CB7-FE8B-4DF0-99F5-06DE53821421}" presName="hierRoot2" presStyleCnt="0">
        <dgm:presLayoutVars>
          <dgm:hierBranch val="init"/>
        </dgm:presLayoutVars>
      </dgm:prSet>
      <dgm:spPr/>
    </dgm:pt>
    <dgm:pt modelId="{46A3FE70-FDDD-4D9F-B12A-92792A78F0D9}" type="pres">
      <dgm:prSet presAssocID="{8C346CB7-FE8B-4DF0-99F5-06DE53821421}" presName="rootComposite" presStyleCnt="0"/>
      <dgm:spPr/>
    </dgm:pt>
    <dgm:pt modelId="{BFA03309-6557-41CD-B6AD-E8668A39EB45}" type="pres">
      <dgm:prSet presAssocID="{8C346CB7-FE8B-4DF0-99F5-06DE53821421}" presName="rootText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D074D6-5D1E-4D63-A6B3-9C2A5067D1C5}" type="pres">
      <dgm:prSet presAssocID="{8C346CB7-FE8B-4DF0-99F5-06DE53821421}" presName="rootConnector" presStyleLbl="node4" presStyleIdx="4" presStyleCnt="7"/>
      <dgm:spPr/>
      <dgm:t>
        <a:bodyPr/>
        <a:lstStyle/>
        <a:p>
          <a:endParaRPr lang="ru-RU"/>
        </a:p>
      </dgm:t>
    </dgm:pt>
    <dgm:pt modelId="{55C56B4B-9500-41B0-8DDC-C398C356A9BB}" type="pres">
      <dgm:prSet presAssocID="{8C346CB7-FE8B-4DF0-99F5-06DE53821421}" presName="hierChild4" presStyleCnt="0"/>
      <dgm:spPr/>
    </dgm:pt>
    <dgm:pt modelId="{B5C7C5C2-BE2C-4E1F-BFAD-C9C28817A96C}" type="pres">
      <dgm:prSet presAssocID="{8C346CB7-FE8B-4DF0-99F5-06DE53821421}" presName="hierChild5" presStyleCnt="0"/>
      <dgm:spPr/>
    </dgm:pt>
    <dgm:pt modelId="{5914D68A-0FFE-432F-88FE-75CC780564A1}" type="pres">
      <dgm:prSet presAssocID="{94700FFB-D44E-4937-ADD5-FEACF98EF54E}" presName="Name37" presStyleLbl="parChTrans1D4" presStyleIdx="5" presStyleCnt="7"/>
      <dgm:spPr/>
      <dgm:t>
        <a:bodyPr/>
        <a:lstStyle/>
        <a:p>
          <a:endParaRPr lang="ru-RU"/>
        </a:p>
      </dgm:t>
    </dgm:pt>
    <dgm:pt modelId="{190874EE-66B3-4580-A56E-B19D36AE9747}" type="pres">
      <dgm:prSet presAssocID="{C79A2774-7264-471A-A355-53EBE3C22B14}" presName="hierRoot2" presStyleCnt="0">
        <dgm:presLayoutVars>
          <dgm:hierBranch val="init"/>
        </dgm:presLayoutVars>
      </dgm:prSet>
      <dgm:spPr/>
    </dgm:pt>
    <dgm:pt modelId="{D5438776-FA4F-4AC5-88A2-1421CF9FD50B}" type="pres">
      <dgm:prSet presAssocID="{C79A2774-7264-471A-A355-53EBE3C22B14}" presName="rootComposite" presStyleCnt="0"/>
      <dgm:spPr/>
    </dgm:pt>
    <dgm:pt modelId="{25F94C05-B197-4FDF-A18B-04D0C70A3B07}" type="pres">
      <dgm:prSet presAssocID="{C79A2774-7264-471A-A355-53EBE3C22B14}" presName="rootText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19C1FC-75BD-438D-9B4A-08EE3AFCFBDC}" type="pres">
      <dgm:prSet presAssocID="{C79A2774-7264-471A-A355-53EBE3C22B14}" presName="rootConnector" presStyleLbl="node4" presStyleIdx="5" presStyleCnt="7"/>
      <dgm:spPr/>
      <dgm:t>
        <a:bodyPr/>
        <a:lstStyle/>
        <a:p>
          <a:endParaRPr lang="ru-RU"/>
        </a:p>
      </dgm:t>
    </dgm:pt>
    <dgm:pt modelId="{D98971D9-11A5-49B0-8364-328CAF9E3CDD}" type="pres">
      <dgm:prSet presAssocID="{C79A2774-7264-471A-A355-53EBE3C22B14}" presName="hierChild4" presStyleCnt="0"/>
      <dgm:spPr/>
    </dgm:pt>
    <dgm:pt modelId="{F9D795B3-6E0B-403B-98A1-3EF48BFA22D4}" type="pres">
      <dgm:prSet presAssocID="{C79A2774-7264-471A-A355-53EBE3C22B14}" presName="hierChild5" presStyleCnt="0"/>
      <dgm:spPr/>
    </dgm:pt>
    <dgm:pt modelId="{4F046806-8A00-4B54-94D5-6606A5E5954D}" type="pres">
      <dgm:prSet presAssocID="{3371FAEA-CACE-4A61-96F8-7CFA0CDF9038}" presName="Name37" presStyleLbl="parChTrans1D4" presStyleIdx="6" presStyleCnt="7"/>
      <dgm:spPr/>
      <dgm:t>
        <a:bodyPr/>
        <a:lstStyle/>
        <a:p>
          <a:endParaRPr lang="ru-RU"/>
        </a:p>
      </dgm:t>
    </dgm:pt>
    <dgm:pt modelId="{D8A8442E-C7E2-4F68-B0C4-2B1C7566378E}" type="pres">
      <dgm:prSet presAssocID="{BE51E282-8212-436B-A715-E1CBA8F1BA67}" presName="hierRoot2" presStyleCnt="0">
        <dgm:presLayoutVars>
          <dgm:hierBranch val="init"/>
        </dgm:presLayoutVars>
      </dgm:prSet>
      <dgm:spPr/>
    </dgm:pt>
    <dgm:pt modelId="{58893BE2-A987-4E1D-B3E0-F62938B3097B}" type="pres">
      <dgm:prSet presAssocID="{BE51E282-8212-436B-A715-E1CBA8F1BA67}" presName="rootComposite" presStyleCnt="0"/>
      <dgm:spPr/>
    </dgm:pt>
    <dgm:pt modelId="{AA9A8EE8-1B70-46AB-9422-6CCC7F01C165}" type="pres">
      <dgm:prSet presAssocID="{BE51E282-8212-436B-A715-E1CBA8F1BA67}" presName="rootText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161D2B-4258-4B89-B9DF-F18E9BDA9206}" type="pres">
      <dgm:prSet presAssocID="{BE51E282-8212-436B-A715-E1CBA8F1BA67}" presName="rootConnector" presStyleLbl="node4" presStyleIdx="6" presStyleCnt="7"/>
      <dgm:spPr/>
      <dgm:t>
        <a:bodyPr/>
        <a:lstStyle/>
        <a:p>
          <a:endParaRPr lang="ru-RU"/>
        </a:p>
      </dgm:t>
    </dgm:pt>
    <dgm:pt modelId="{55F4B4DE-55DF-4B66-8E4A-507360096090}" type="pres">
      <dgm:prSet presAssocID="{BE51E282-8212-436B-A715-E1CBA8F1BA67}" presName="hierChild4" presStyleCnt="0"/>
      <dgm:spPr/>
    </dgm:pt>
    <dgm:pt modelId="{B942A62A-3E1C-4F81-8CAA-334180D293CB}" type="pres">
      <dgm:prSet presAssocID="{BE51E282-8212-436B-A715-E1CBA8F1BA67}" presName="hierChild5" presStyleCnt="0"/>
      <dgm:spPr/>
    </dgm:pt>
    <dgm:pt modelId="{66370505-3BBA-4D89-9A70-8D0BF1388EE8}" type="pres">
      <dgm:prSet presAssocID="{2A2EBCA0-7E06-4E23-BF50-532E7F0ACBC6}" presName="hierChild5" presStyleCnt="0"/>
      <dgm:spPr/>
    </dgm:pt>
    <dgm:pt modelId="{ADB6CBED-A740-46DE-A943-017FD4BF511D}" type="pres">
      <dgm:prSet presAssocID="{6CF872DC-4E35-452D-BC43-6D1C5D276FE7}" presName="Name37" presStyleLbl="parChTrans1D3" presStyleIdx="3" presStyleCnt="4"/>
      <dgm:spPr/>
      <dgm:t>
        <a:bodyPr/>
        <a:lstStyle/>
        <a:p>
          <a:endParaRPr lang="ru-RU"/>
        </a:p>
      </dgm:t>
    </dgm:pt>
    <dgm:pt modelId="{FFDCEC53-072E-41D6-988B-2B114C17C361}" type="pres">
      <dgm:prSet presAssocID="{4181014A-D9EE-4304-9641-AA4686ABECEB}" presName="hierRoot2" presStyleCnt="0">
        <dgm:presLayoutVars>
          <dgm:hierBranch val="init"/>
        </dgm:presLayoutVars>
      </dgm:prSet>
      <dgm:spPr/>
    </dgm:pt>
    <dgm:pt modelId="{9F63BF09-9524-44AC-8D99-42ECD19C7BC8}" type="pres">
      <dgm:prSet presAssocID="{4181014A-D9EE-4304-9641-AA4686ABECEB}" presName="rootComposite" presStyleCnt="0"/>
      <dgm:spPr/>
    </dgm:pt>
    <dgm:pt modelId="{5D125167-1E20-41F5-B015-7D6E31401BCD}" type="pres">
      <dgm:prSet presAssocID="{4181014A-D9EE-4304-9641-AA4686ABECEB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A7B23F-2E49-4EB4-926C-AFAC17BA3FEF}" type="pres">
      <dgm:prSet presAssocID="{4181014A-D9EE-4304-9641-AA4686ABECEB}" presName="rootConnector" presStyleLbl="node3" presStyleIdx="3" presStyleCnt="4"/>
      <dgm:spPr/>
      <dgm:t>
        <a:bodyPr/>
        <a:lstStyle/>
        <a:p>
          <a:endParaRPr lang="ru-RU"/>
        </a:p>
      </dgm:t>
    </dgm:pt>
    <dgm:pt modelId="{FBA2EE71-7D7D-4DE1-B36A-7A6BCCF8E058}" type="pres">
      <dgm:prSet presAssocID="{4181014A-D9EE-4304-9641-AA4686ABECEB}" presName="hierChild4" presStyleCnt="0"/>
      <dgm:spPr/>
    </dgm:pt>
    <dgm:pt modelId="{EDFC7B31-3114-4C03-8EAD-C8954C0B8455}" type="pres">
      <dgm:prSet presAssocID="{4181014A-D9EE-4304-9641-AA4686ABECEB}" presName="hierChild5" presStyleCnt="0"/>
      <dgm:spPr/>
    </dgm:pt>
    <dgm:pt modelId="{51588333-6431-4487-A508-7BAAC4A33640}" type="pres">
      <dgm:prSet presAssocID="{0DC0637A-3E98-4372-97AF-43DC8B41DEBD}" presName="hierChild5" presStyleCnt="0"/>
      <dgm:spPr/>
    </dgm:pt>
    <dgm:pt modelId="{4750D8F5-6541-4662-ACFE-E00158786B9B}" type="pres">
      <dgm:prSet presAssocID="{134838BF-E733-4DCD-97C4-7E37B55E1F2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82A193D5-DD62-42FF-8FD9-C743E8255C2A}" type="pres">
      <dgm:prSet presAssocID="{DB2C13CF-4803-4F69-9443-72813F6AED21}" presName="hierRoot2" presStyleCnt="0">
        <dgm:presLayoutVars>
          <dgm:hierBranch val="init"/>
        </dgm:presLayoutVars>
      </dgm:prSet>
      <dgm:spPr/>
    </dgm:pt>
    <dgm:pt modelId="{B35A6CB3-3038-46C1-BC9E-6409AD0973D3}" type="pres">
      <dgm:prSet presAssocID="{DB2C13CF-4803-4F69-9443-72813F6AED21}" presName="rootComposite" presStyleCnt="0"/>
      <dgm:spPr/>
    </dgm:pt>
    <dgm:pt modelId="{0605AED0-4AC6-40EA-B857-658B182FD382}" type="pres">
      <dgm:prSet presAssocID="{DB2C13CF-4803-4F69-9443-72813F6AED2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FA7E21-069C-4550-B4B1-26D2ECE0FE1A}" type="pres">
      <dgm:prSet presAssocID="{DB2C13CF-4803-4F69-9443-72813F6AED21}" presName="rootConnector" presStyleLbl="node2" presStyleIdx="1" presStyleCnt="3"/>
      <dgm:spPr/>
      <dgm:t>
        <a:bodyPr/>
        <a:lstStyle/>
        <a:p>
          <a:endParaRPr lang="ru-RU"/>
        </a:p>
      </dgm:t>
    </dgm:pt>
    <dgm:pt modelId="{F93E5D17-AA8A-46E3-BF96-D7D423B43589}" type="pres">
      <dgm:prSet presAssocID="{DB2C13CF-4803-4F69-9443-72813F6AED21}" presName="hierChild4" presStyleCnt="0"/>
      <dgm:spPr/>
    </dgm:pt>
    <dgm:pt modelId="{DD3951DE-A839-4E37-B98A-B0395093A0DE}" type="pres">
      <dgm:prSet presAssocID="{DB2C13CF-4803-4F69-9443-72813F6AED21}" presName="hierChild5" presStyleCnt="0"/>
      <dgm:spPr/>
    </dgm:pt>
    <dgm:pt modelId="{B49BA517-1409-4274-BBE1-58C089354198}" type="pres">
      <dgm:prSet presAssocID="{53EA203A-679C-49BB-AA6D-EB8F982E203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3D7C94D1-3E87-4129-B6A5-DF513A5D9E76}" type="pres">
      <dgm:prSet presAssocID="{37FBDB2E-10AE-4F88-B091-79AE58B983D2}" presName="hierRoot2" presStyleCnt="0">
        <dgm:presLayoutVars>
          <dgm:hierBranch val="init"/>
        </dgm:presLayoutVars>
      </dgm:prSet>
      <dgm:spPr/>
    </dgm:pt>
    <dgm:pt modelId="{948F3D28-74B8-40B1-8868-D31EE42F19D7}" type="pres">
      <dgm:prSet presAssocID="{37FBDB2E-10AE-4F88-B091-79AE58B983D2}" presName="rootComposite" presStyleCnt="0"/>
      <dgm:spPr/>
    </dgm:pt>
    <dgm:pt modelId="{9EAD18DA-3696-439C-BF1A-4AAE9B671728}" type="pres">
      <dgm:prSet presAssocID="{37FBDB2E-10AE-4F88-B091-79AE58B983D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424EE4-AA2D-41C7-AE03-E729E68F924D}" type="pres">
      <dgm:prSet presAssocID="{37FBDB2E-10AE-4F88-B091-79AE58B983D2}" presName="rootConnector" presStyleLbl="node2" presStyleIdx="2" presStyleCnt="3"/>
      <dgm:spPr/>
      <dgm:t>
        <a:bodyPr/>
        <a:lstStyle/>
        <a:p>
          <a:endParaRPr lang="ru-RU"/>
        </a:p>
      </dgm:t>
    </dgm:pt>
    <dgm:pt modelId="{5679ADDA-AD35-4585-82DF-1179573AC7AB}" type="pres">
      <dgm:prSet presAssocID="{37FBDB2E-10AE-4F88-B091-79AE58B983D2}" presName="hierChild4" presStyleCnt="0"/>
      <dgm:spPr/>
    </dgm:pt>
    <dgm:pt modelId="{3117C043-57B5-4A4A-9F3D-C789E0CAB58B}" type="pres">
      <dgm:prSet presAssocID="{37FBDB2E-10AE-4F88-B091-79AE58B983D2}" presName="hierChild5" presStyleCnt="0"/>
      <dgm:spPr/>
    </dgm:pt>
    <dgm:pt modelId="{AEAF9871-5BFA-4A58-A6A7-0F9348ABB901}" type="pres">
      <dgm:prSet presAssocID="{AD75AC1D-2901-4DA7-A368-D835AC811F2C}" presName="hierChild3" presStyleCnt="0"/>
      <dgm:spPr/>
    </dgm:pt>
  </dgm:ptLst>
  <dgm:cxnLst>
    <dgm:cxn modelId="{9A771466-AECE-4D7F-9AF2-C2D06F7828BC}" type="presOf" srcId="{BE51E282-8212-436B-A715-E1CBA8F1BA67}" destId="{18161D2B-4258-4B89-B9DF-F18E9BDA9206}" srcOrd="1" destOrd="0" presId="urn:microsoft.com/office/officeart/2005/8/layout/orgChart1"/>
    <dgm:cxn modelId="{10E6F6E0-C96E-4D39-90FD-A340C1FDCE8C}" type="presOf" srcId="{0DC0637A-3E98-4372-97AF-43DC8B41DEBD}" destId="{7F66428C-47BD-4F25-9505-84267251FBE1}" srcOrd="0" destOrd="0" presId="urn:microsoft.com/office/officeart/2005/8/layout/orgChart1"/>
    <dgm:cxn modelId="{38C93C12-BFD6-49D9-938C-2ECFE9496F43}" srcId="{718DE85B-CC2D-403A-8262-370C2017ABF5}" destId="{160D3093-DC34-4214-9B89-F5D07555B70C}" srcOrd="0" destOrd="0" parTransId="{ED3BD340-700B-4FA6-B97F-2BCFF6B34505}" sibTransId="{D32CEFA8-EFD7-4EB5-B1B3-BDEED2256C78}"/>
    <dgm:cxn modelId="{9417793E-665C-424D-940B-DEDEFD36C741}" type="presOf" srcId="{BE51E282-8212-436B-A715-E1CBA8F1BA67}" destId="{AA9A8EE8-1B70-46AB-9422-6CCC7F01C165}" srcOrd="0" destOrd="0" presId="urn:microsoft.com/office/officeart/2005/8/layout/orgChart1"/>
    <dgm:cxn modelId="{C7138382-D595-419B-9769-3A967A44CC8F}" type="presOf" srcId="{94700FFB-D44E-4937-ADD5-FEACF98EF54E}" destId="{5914D68A-0FFE-432F-88FE-75CC780564A1}" srcOrd="0" destOrd="0" presId="urn:microsoft.com/office/officeart/2005/8/layout/orgChart1"/>
    <dgm:cxn modelId="{ED4B5F90-0E9C-4D38-8D6C-3BCDFC04D6D6}" srcId="{AD75AC1D-2901-4DA7-A368-D835AC811F2C}" destId="{DB2C13CF-4803-4F69-9443-72813F6AED21}" srcOrd="1" destOrd="0" parTransId="{134838BF-E733-4DCD-97C4-7E37B55E1F23}" sibTransId="{A594F30B-2660-4B45-B943-208D08F0B6A7}"/>
    <dgm:cxn modelId="{BE942E83-221D-44DD-A6CC-B73C82E90A44}" type="presOf" srcId="{DB2C13CF-4803-4F69-9443-72813F6AED21}" destId="{1FFA7E21-069C-4550-B4B1-26D2ECE0FE1A}" srcOrd="1" destOrd="0" presId="urn:microsoft.com/office/officeart/2005/8/layout/orgChart1"/>
    <dgm:cxn modelId="{44D6FE1A-1E0F-4BB4-90F5-D866A84AD802}" srcId="{0DC0637A-3E98-4372-97AF-43DC8B41DEBD}" destId="{773FBFF1-2733-4A27-84FA-FA02BE29FC5F}" srcOrd="0" destOrd="0" parTransId="{378EE513-F443-468E-ADE3-3A3DBD2B2E05}" sibTransId="{D05F4C61-21CB-49A3-8215-38D0DCC6B258}"/>
    <dgm:cxn modelId="{1D71D9AC-826B-4E5F-9840-A2BB357E824A}" type="presOf" srcId="{663DA00D-8891-4D70-8C67-B56BC1CEBB7D}" destId="{6933DD32-F0C2-4912-A702-630C28B43E4A}" srcOrd="0" destOrd="0" presId="urn:microsoft.com/office/officeart/2005/8/layout/orgChart1"/>
    <dgm:cxn modelId="{B5802A38-F009-46EE-B14C-9F98A97EB5A7}" type="presOf" srcId="{2A2EBCA0-7E06-4E23-BF50-532E7F0ACBC6}" destId="{500C9703-1F93-4E1A-B1E0-8BE871B16CA2}" srcOrd="0" destOrd="0" presId="urn:microsoft.com/office/officeart/2005/8/layout/orgChart1"/>
    <dgm:cxn modelId="{0FF40E37-1161-4E8D-BBFC-C70CBE5E758D}" srcId="{2A2EBCA0-7E06-4E23-BF50-532E7F0ACBC6}" destId="{BE51E282-8212-436B-A715-E1CBA8F1BA67}" srcOrd="2" destOrd="0" parTransId="{3371FAEA-CACE-4A61-96F8-7CFA0CDF9038}" sibTransId="{2C4F63BD-5074-4577-B565-DBAE90FFDA90}"/>
    <dgm:cxn modelId="{D7C70863-897A-4712-9201-09964A9B7BDF}" srcId="{2A2EBCA0-7E06-4E23-BF50-532E7F0ACBC6}" destId="{C79A2774-7264-471A-A355-53EBE3C22B14}" srcOrd="1" destOrd="0" parTransId="{94700FFB-D44E-4937-ADD5-FEACF98EF54E}" sibTransId="{EC4593BC-EAEA-462A-A459-73E540DAAB5D}"/>
    <dgm:cxn modelId="{5A289EAE-A37F-49B4-B997-88B9CEDCF107}" type="presOf" srcId="{134838BF-E733-4DCD-97C4-7E37B55E1F23}" destId="{4750D8F5-6541-4662-ACFE-E00158786B9B}" srcOrd="0" destOrd="0" presId="urn:microsoft.com/office/officeart/2005/8/layout/orgChart1"/>
    <dgm:cxn modelId="{6EC2109D-6618-480D-811F-F73AF0EDC938}" type="presOf" srcId="{3371FAEA-CACE-4A61-96F8-7CFA0CDF9038}" destId="{4F046806-8A00-4B54-94D5-6606A5E5954D}" srcOrd="0" destOrd="0" presId="urn:microsoft.com/office/officeart/2005/8/layout/orgChart1"/>
    <dgm:cxn modelId="{DE0CD53F-88E8-4744-8B06-E4E8737B0D89}" type="presOf" srcId="{AB23FAC7-586E-410E-BC4C-A29742998078}" destId="{1EC1CBF3-732B-4A9C-A567-79DA58986A91}" srcOrd="0" destOrd="0" presId="urn:microsoft.com/office/officeart/2005/8/layout/orgChart1"/>
    <dgm:cxn modelId="{ECC402B9-E681-4BD3-9337-C24863D8C0A3}" type="presOf" srcId="{C79A2774-7264-471A-A355-53EBE3C22B14}" destId="{25F94C05-B197-4FDF-A18B-04D0C70A3B07}" srcOrd="0" destOrd="0" presId="urn:microsoft.com/office/officeart/2005/8/layout/orgChart1"/>
    <dgm:cxn modelId="{4C2ACE18-93C3-40D2-B667-EDF2C34277DC}" type="presOf" srcId="{718DE85B-CC2D-403A-8262-370C2017ABF5}" destId="{E6D246CC-325E-4CA0-A352-F02D3FD39001}" srcOrd="1" destOrd="0" presId="urn:microsoft.com/office/officeart/2005/8/layout/orgChart1"/>
    <dgm:cxn modelId="{414A7140-0CF6-4D95-8D91-AEF83C9B4A90}" type="presOf" srcId="{E7D97543-CB1B-4012-9E58-1460D3BD174E}" destId="{925EBA76-E474-47AF-954E-CBCE511F49B5}" srcOrd="0" destOrd="0" presId="urn:microsoft.com/office/officeart/2005/8/layout/orgChart1"/>
    <dgm:cxn modelId="{3B43ED08-5C89-4DF4-9FFC-C323D317328A}" srcId="{160D3093-DC34-4214-9B89-F5D07555B70C}" destId="{E7D97543-CB1B-4012-9E58-1460D3BD174E}" srcOrd="1" destOrd="0" parTransId="{7BB12FFC-37CB-4820-8759-1D6729F73E53}" sibTransId="{301E5A82-8A72-49FA-BF84-115BFB3B0245}"/>
    <dgm:cxn modelId="{32CF06CF-77A6-40EF-810B-3C7AB4472600}" type="presOf" srcId="{4181014A-D9EE-4304-9641-AA4686ABECEB}" destId="{5D125167-1E20-41F5-B015-7D6E31401BCD}" srcOrd="0" destOrd="0" presId="urn:microsoft.com/office/officeart/2005/8/layout/orgChart1"/>
    <dgm:cxn modelId="{A1C77ACB-2A3C-450F-8800-A6B666A66148}" type="presOf" srcId="{6FC0B024-6453-4FD5-A94A-EA734B477449}" destId="{C8CF3D72-9F56-4A2A-B214-DCEB693BDE29}" srcOrd="0" destOrd="0" presId="urn:microsoft.com/office/officeart/2005/8/layout/orgChart1"/>
    <dgm:cxn modelId="{5640746E-80BD-4411-B352-1F1E4ABB6B84}" type="presOf" srcId="{DB2C13CF-4803-4F69-9443-72813F6AED21}" destId="{0605AED0-4AC6-40EA-B857-658B182FD382}" srcOrd="0" destOrd="0" presId="urn:microsoft.com/office/officeart/2005/8/layout/orgChart1"/>
    <dgm:cxn modelId="{9F71F270-69BA-4098-A740-B75BC0EC72B9}" type="presOf" srcId="{5ADA9BA5-2495-4924-9956-701CDC38252E}" destId="{EF1F8DE1-8134-4031-AF67-62DA8D24A79F}" srcOrd="0" destOrd="0" presId="urn:microsoft.com/office/officeart/2005/8/layout/orgChart1"/>
    <dgm:cxn modelId="{47ADB5D5-C57F-4C46-9784-EDF01316A805}" type="presOf" srcId="{37FBDB2E-10AE-4F88-B091-79AE58B983D2}" destId="{36424EE4-AA2D-41C7-AE03-E729E68F924D}" srcOrd="1" destOrd="0" presId="urn:microsoft.com/office/officeart/2005/8/layout/orgChart1"/>
    <dgm:cxn modelId="{593932F2-58E2-47AF-B646-117A4340D207}" type="presOf" srcId="{37FBDB2E-10AE-4F88-B091-79AE58B983D2}" destId="{9EAD18DA-3696-439C-BF1A-4AAE9B671728}" srcOrd="0" destOrd="0" presId="urn:microsoft.com/office/officeart/2005/8/layout/orgChart1"/>
    <dgm:cxn modelId="{F9A023D3-5461-45A7-8FC9-5D1CAF12B20A}" type="presOf" srcId="{E7D97543-CB1B-4012-9E58-1460D3BD174E}" destId="{A18D075F-43D9-4CF0-82EF-B4502B94820A}" srcOrd="1" destOrd="0" presId="urn:microsoft.com/office/officeart/2005/8/layout/orgChart1"/>
    <dgm:cxn modelId="{7166C791-7D29-4DD0-AC83-E49D0222D1CF}" type="presOf" srcId="{53EA203A-679C-49BB-AA6D-EB8F982E203C}" destId="{B49BA517-1409-4274-BBE1-58C089354198}" srcOrd="0" destOrd="0" presId="urn:microsoft.com/office/officeart/2005/8/layout/orgChart1"/>
    <dgm:cxn modelId="{997FD1E1-032B-4CF2-A5FF-EAC50EB85440}" srcId="{0DC0637A-3E98-4372-97AF-43DC8B41DEBD}" destId="{4181014A-D9EE-4304-9641-AA4686ABECEB}" srcOrd="3" destOrd="0" parTransId="{6CF872DC-4E35-452D-BC43-6D1C5D276FE7}" sibTransId="{8E429CE8-4AE9-4FFA-814E-943973D6D4DA}"/>
    <dgm:cxn modelId="{69E0FB64-4572-4833-9012-4E43996D0A7F}" type="presOf" srcId="{378EE513-F443-468E-ADE3-3A3DBD2B2E05}" destId="{52AA0C22-6B88-4F3E-9535-467DC6FE510A}" srcOrd="0" destOrd="0" presId="urn:microsoft.com/office/officeart/2005/8/layout/orgChart1"/>
    <dgm:cxn modelId="{A1D16EED-F1B5-423D-A5F2-5368F2678020}" type="presOf" srcId="{AD75AC1D-2901-4DA7-A368-D835AC811F2C}" destId="{9F980DDD-DCDD-4B44-AF21-480C6E52037E}" srcOrd="0" destOrd="0" presId="urn:microsoft.com/office/officeart/2005/8/layout/orgChart1"/>
    <dgm:cxn modelId="{E98332C6-41AA-47E7-8002-8C3D1CE1267A}" srcId="{AD75AC1D-2901-4DA7-A368-D835AC811F2C}" destId="{0DC0637A-3E98-4372-97AF-43DC8B41DEBD}" srcOrd="0" destOrd="0" parTransId="{3A3DE5DE-73CE-4B27-965E-ADECE6E00EBA}" sibTransId="{3C351F5E-6686-44B1-9EA4-6D2F817BBC71}"/>
    <dgm:cxn modelId="{5E64DFC3-7486-47C7-9B97-63D3361AEAC3}" type="presOf" srcId="{F5640FDA-393C-4ABC-88EE-D59E253CD70F}" destId="{963FB547-1743-4133-97AB-C6BFDDBB779A}" srcOrd="0" destOrd="0" presId="urn:microsoft.com/office/officeart/2005/8/layout/orgChart1"/>
    <dgm:cxn modelId="{76597FFF-43E6-4838-B364-B310B8ED9285}" type="presOf" srcId="{4181014A-D9EE-4304-9641-AA4686ABECEB}" destId="{B2A7B23F-2E49-4EB4-926C-AFAC17BA3FEF}" srcOrd="1" destOrd="0" presId="urn:microsoft.com/office/officeart/2005/8/layout/orgChart1"/>
    <dgm:cxn modelId="{E8B31CCE-7950-4BBA-A15D-58D1307979AF}" srcId="{0DC0637A-3E98-4372-97AF-43DC8B41DEBD}" destId="{2A2EBCA0-7E06-4E23-BF50-532E7F0ACBC6}" srcOrd="2" destOrd="0" parTransId="{663DA00D-8891-4D70-8C67-B56BC1CEBB7D}" sibTransId="{F08A9E98-9C6E-4199-84D4-5933103623B0}"/>
    <dgm:cxn modelId="{EC780162-228B-4F9C-B47D-B224F4A4F549}" srcId="{2A2EBCA0-7E06-4E23-BF50-532E7F0ACBC6}" destId="{8C346CB7-FE8B-4DF0-99F5-06DE53821421}" srcOrd="0" destOrd="0" parTransId="{5ADA9BA5-2495-4924-9956-701CDC38252E}" sibTransId="{FDDCBB36-2B0F-4A37-A953-35BD61B1F040}"/>
    <dgm:cxn modelId="{FC72B913-7174-4762-8CE9-5579354B46F0}" type="presOf" srcId="{8C346CB7-FE8B-4DF0-99F5-06DE53821421}" destId="{3BD074D6-5D1E-4D63-A6B3-9C2A5067D1C5}" srcOrd="1" destOrd="0" presId="urn:microsoft.com/office/officeart/2005/8/layout/orgChart1"/>
    <dgm:cxn modelId="{38407A69-19D3-4381-AE26-25487AF9CF16}" type="presOf" srcId="{160D3093-DC34-4214-9B89-F5D07555B70C}" destId="{B49D15B5-AF5E-4BA1-BC27-21F1CB2C556F}" srcOrd="0" destOrd="0" presId="urn:microsoft.com/office/officeart/2005/8/layout/orgChart1"/>
    <dgm:cxn modelId="{86DE3C28-2DD9-4F7C-ACE3-3ACCC4340B4E}" type="presOf" srcId="{D356B8D8-3E2B-40BA-A478-8F31DA824B5E}" destId="{B240ED13-20B7-4D03-ACE8-B683510D94B6}" srcOrd="0" destOrd="0" presId="urn:microsoft.com/office/officeart/2005/8/layout/orgChart1"/>
    <dgm:cxn modelId="{EF797346-F13A-49B5-8D69-741F81A3DD1D}" type="presOf" srcId="{718DE85B-CC2D-403A-8262-370C2017ABF5}" destId="{31F6194A-D9FA-4208-9AE3-B7FD9F2A2F29}" srcOrd="0" destOrd="0" presId="urn:microsoft.com/office/officeart/2005/8/layout/orgChart1"/>
    <dgm:cxn modelId="{E0005E88-4CEE-4A3E-90C9-B7A7E65D1F63}" type="presOf" srcId="{773FBFF1-2733-4A27-84FA-FA02BE29FC5F}" destId="{C898BA5C-9D01-492B-98B6-D1056CE27493}" srcOrd="0" destOrd="0" presId="urn:microsoft.com/office/officeart/2005/8/layout/orgChart1"/>
    <dgm:cxn modelId="{4DADAD79-3EFE-4580-BEBD-ED3B7F807E22}" type="presOf" srcId="{2A2EBCA0-7E06-4E23-BF50-532E7F0ACBC6}" destId="{C36F758C-B84A-4919-A8DE-A686E3BB70B8}" srcOrd="1" destOrd="0" presId="urn:microsoft.com/office/officeart/2005/8/layout/orgChart1"/>
    <dgm:cxn modelId="{69AAF2A2-B152-47DC-B107-4506552190CC}" type="presOf" srcId="{7BB12FFC-37CB-4820-8759-1D6729F73E53}" destId="{19103733-2822-4963-9A17-40D0A4C9E4C6}" srcOrd="0" destOrd="0" presId="urn:microsoft.com/office/officeart/2005/8/layout/orgChart1"/>
    <dgm:cxn modelId="{3054ED1E-F902-44D4-86A4-EDC66C4AAEB6}" type="presOf" srcId="{8C346CB7-FE8B-4DF0-99F5-06DE53821421}" destId="{BFA03309-6557-41CD-B6AD-E8668A39EB45}" srcOrd="0" destOrd="0" presId="urn:microsoft.com/office/officeart/2005/8/layout/orgChart1"/>
    <dgm:cxn modelId="{87A5F1A3-3646-4D17-9C2B-69516B9970AC}" srcId="{AB23FAC7-586E-410E-BC4C-A29742998078}" destId="{AD75AC1D-2901-4DA7-A368-D835AC811F2C}" srcOrd="0" destOrd="0" parTransId="{92A7929A-C7DA-4C62-9D4A-D8837C1750C1}" sibTransId="{069B9C3D-2A79-448E-9AE2-41A4160BF9D0}"/>
    <dgm:cxn modelId="{7DE24403-894A-4A1A-9883-2756FAE1D3DB}" type="presOf" srcId="{F429BAC3-171B-4A79-BADF-C3D02C4C121D}" destId="{F36870E0-2802-4B1F-99E8-5A834448652D}" srcOrd="1" destOrd="0" presId="urn:microsoft.com/office/officeart/2005/8/layout/orgChart1"/>
    <dgm:cxn modelId="{0E0E02E0-9B75-44BA-AE32-6D5BF2744B4D}" type="presOf" srcId="{6CF872DC-4E35-452D-BC43-6D1C5D276FE7}" destId="{ADB6CBED-A740-46DE-A943-017FD4BF511D}" srcOrd="0" destOrd="0" presId="urn:microsoft.com/office/officeart/2005/8/layout/orgChart1"/>
    <dgm:cxn modelId="{48A88F39-3536-43F8-9D32-81273C4C26CF}" type="presOf" srcId="{AD75AC1D-2901-4DA7-A368-D835AC811F2C}" destId="{5BF47D8B-4279-46D0-B5C3-C4727C9CFEA3}" srcOrd="1" destOrd="0" presId="urn:microsoft.com/office/officeart/2005/8/layout/orgChart1"/>
    <dgm:cxn modelId="{02233C9E-5656-4902-ACA2-E78370286B09}" type="presOf" srcId="{773FBFF1-2733-4A27-84FA-FA02BE29FC5F}" destId="{A1F3EE5C-D4FE-4CD9-8C33-133E049DBB34}" srcOrd="1" destOrd="0" presId="urn:microsoft.com/office/officeart/2005/8/layout/orgChart1"/>
    <dgm:cxn modelId="{8A9E0AA2-0E4D-4FA9-9493-D74BB9449F51}" type="presOf" srcId="{D356B8D8-3E2B-40BA-A478-8F31DA824B5E}" destId="{B2A552E3-2AC6-4EBA-AD98-1B25F9CDEED2}" srcOrd="1" destOrd="0" presId="urn:microsoft.com/office/officeart/2005/8/layout/orgChart1"/>
    <dgm:cxn modelId="{EAFBA0A4-4055-43F9-9D11-0AB72ED24CB1}" type="presOf" srcId="{ED3BD340-700B-4FA6-B97F-2BCFF6B34505}" destId="{B594ADDD-8FC9-421A-B469-82A00FDDF250}" srcOrd="0" destOrd="0" presId="urn:microsoft.com/office/officeart/2005/8/layout/orgChart1"/>
    <dgm:cxn modelId="{2022E963-375D-415A-A05A-1D7AC5A2DCA7}" srcId="{160D3093-DC34-4214-9B89-F5D07555B70C}" destId="{F429BAC3-171B-4A79-BADF-C3D02C4C121D}" srcOrd="0" destOrd="0" parTransId="{6FC0B024-6453-4FD5-A94A-EA734B477449}" sibTransId="{115C686E-A9BE-4B1C-A0A1-AEA2CA9919BA}"/>
    <dgm:cxn modelId="{D0FFBCE7-EBEE-46D9-BF55-F78581BDA9FA}" srcId="{718DE85B-CC2D-403A-8262-370C2017ABF5}" destId="{D356B8D8-3E2B-40BA-A478-8F31DA824B5E}" srcOrd="1" destOrd="0" parTransId="{F5640FDA-393C-4ABC-88EE-D59E253CD70F}" sibTransId="{93FDD5EF-F99F-4A42-ADE9-718C33B7AFE4}"/>
    <dgm:cxn modelId="{4D9B558E-F8FA-4609-A42B-FAFFE3E5852D}" type="presOf" srcId="{3A3DE5DE-73CE-4B27-965E-ADECE6E00EBA}" destId="{62F89D1B-8DD6-4D3D-A697-10745E93C69C}" srcOrd="0" destOrd="0" presId="urn:microsoft.com/office/officeart/2005/8/layout/orgChart1"/>
    <dgm:cxn modelId="{C8A9A834-3180-4ED2-A8E1-413F5AB6CF32}" srcId="{0DC0637A-3E98-4372-97AF-43DC8B41DEBD}" destId="{718DE85B-CC2D-403A-8262-370C2017ABF5}" srcOrd="1" destOrd="0" parTransId="{889DC428-6C88-456F-94AF-BDF81E630B97}" sibTransId="{36EE0153-0E2A-4C17-AD77-8366C31D6D62}"/>
    <dgm:cxn modelId="{525B8EDA-F52B-4D17-BD46-20EB0E2EA6D5}" type="presOf" srcId="{160D3093-DC34-4214-9B89-F5D07555B70C}" destId="{10F88CC6-5A97-45C6-9172-FC162FB0A918}" srcOrd="1" destOrd="0" presId="urn:microsoft.com/office/officeart/2005/8/layout/orgChart1"/>
    <dgm:cxn modelId="{FE7299B7-0634-422C-AF45-B1E1387D3E03}" type="presOf" srcId="{889DC428-6C88-456F-94AF-BDF81E630B97}" destId="{39E682FA-6AD4-4E16-BBEF-EF15CAAC30CD}" srcOrd="0" destOrd="0" presId="urn:microsoft.com/office/officeart/2005/8/layout/orgChart1"/>
    <dgm:cxn modelId="{8F1FC204-4336-42D6-9177-90BDF41B2268}" type="presOf" srcId="{C79A2774-7264-471A-A355-53EBE3C22B14}" destId="{3319C1FC-75BD-438D-9B4A-08EE3AFCFBDC}" srcOrd="1" destOrd="0" presId="urn:microsoft.com/office/officeart/2005/8/layout/orgChart1"/>
    <dgm:cxn modelId="{7371B234-15F9-4329-BE8C-9D0C79F3F029}" type="presOf" srcId="{F429BAC3-171B-4A79-BADF-C3D02C4C121D}" destId="{EB295618-F662-4D9D-A202-3BB4C335FF77}" srcOrd="0" destOrd="0" presId="urn:microsoft.com/office/officeart/2005/8/layout/orgChart1"/>
    <dgm:cxn modelId="{89FFB6C5-5AD8-47A4-815C-A79CA6B3216C}" type="presOf" srcId="{0DC0637A-3E98-4372-97AF-43DC8B41DEBD}" destId="{A97C60E7-2908-46F1-ACB0-32CEBC3F8892}" srcOrd="1" destOrd="0" presId="urn:microsoft.com/office/officeart/2005/8/layout/orgChart1"/>
    <dgm:cxn modelId="{256CA039-6177-4613-B8E3-A80C2FBA64CF}" srcId="{AD75AC1D-2901-4DA7-A368-D835AC811F2C}" destId="{37FBDB2E-10AE-4F88-B091-79AE58B983D2}" srcOrd="2" destOrd="0" parTransId="{53EA203A-679C-49BB-AA6D-EB8F982E203C}" sibTransId="{A196685F-1583-4B86-A508-3087C7EA4A6F}"/>
    <dgm:cxn modelId="{3FC2BA00-9686-4B35-A07D-BCC1CFACE4D4}" type="presParOf" srcId="{1EC1CBF3-732B-4A9C-A567-79DA58986A91}" destId="{4C5A01A2-B2A3-49F6-8753-90784A7D0FF5}" srcOrd="0" destOrd="0" presId="urn:microsoft.com/office/officeart/2005/8/layout/orgChart1"/>
    <dgm:cxn modelId="{DEB87D2C-4AC5-4F83-86A9-8F4205E4CE0C}" type="presParOf" srcId="{4C5A01A2-B2A3-49F6-8753-90784A7D0FF5}" destId="{85ABA9CC-2BAE-4622-A3BC-FAADD0897967}" srcOrd="0" destOrd="0" presId="urn:microsoft.com/office/officeart/2005/8/layout/orgChart1"/>
    <dgm:cxn modelId="{A69F92CA-F524-4CC3-9D88-40B98CF26D44}" type="presParOf" srcId="{85ABA9CC-2BAE-4622-A3BC-FAADD0897967}" destId="{9F980DDD-DCDD-4B44-AF21-480C6E52037E}" srcOrd="0" destOrd="0" presId="urn:microsoft.com/office/officeart/2005/8/layout/orgChart1"/>
    <dgm:cxn modelId="{D9B4EC73-EE4D-4143-8B44-C53EFECBF1FC}" type="presParOf" srcId="{85ABA9CC-2BAE-4622-A3BC-FAADD0897967}" destId="{5BF47D8B-4279-46D0-B5C3-C4727C9CFEA3}" srcOrd="1" destOrd="0" presId="urn:microsoft.com/office/officeart/2005/8/layout/orgChart1"/>
    <dgm:cxn modelId="{5C50CA58-B4E1-40CA-A0CF-208DA8072D51}" type="presParOf" srcId="{4C5A01A2-B2A3-49F6-8753-90784A7D0FF5}" destId="{AEC0152A-1483-4BA5-ADC4-6E662E033132}" srcOrd="1" destOrd="0" presId="urn:microsoft.com/office/officeart/2005/8/layout/orgChart1"/>
    <dgm:cxn modelId="{23B1F0C7-584C-4D8E-80AE-E3B0482E54A2}" type="presParOf" srcId="{AEC0152A-1483-4BA5-ADC4-6E662E033132}" destId="{62F89D1B-8DD6-4D3D-A697-10745E93C69C}" srcOrd="0" destOrd="0" presId="urn:microsoft.com/office/officeart/2005/8/layout/orgChart1"/>
    <dgm:cxn modelId="{14080327-C82E-454A-B0C6-F5E42C612277}" type="presParOf" srcId="{AEC0152A-1483-4BA5-ADC4-6E662E033132}" destId="{E5FDD597-5292-452F-A5EC-BAC3489FD1F2}" srcOrd="1" destOrd="0" presId="urn:microsoft.com/office/officeart/2005/8/layout/orgChart1"/>
    <dgm:cxn modelId="{F8FABBD5-DC56-43E2-885B-CAED687D3784}" type="presParOf" srcId="{E5FDD597-5292-452F-A5EC-BAC3489FD1F2}" destId="{9CA9ED30-1F5E-4F54-BD60-0D71D17C182D}" srcOrd="0" destOrd="0" presId="urn:microsoft.com/office/officeart/2005/8/layout/orgChart1"/>
    <dgm:cxn modelId="{5E039DB2-0B42-4B0A-B794-916ACEE2A5B9}" type="presParOf" srcId="{9CA9ED30-1F5E-4F54-BD60-0D71D17C182D}" destId="{7F66428C-47BD-4F25-9505-84267251FBE1}" srcOrd="0" destOrd="0" presId="urn:microsoft.com/office/officeart/2005/8/layout/orgChart1"/>
    <dgm:cxn modelId="{6CB599D1-BBDA-436F-8E88-72E5E1A48386}" type="presParOf" srcId="{9CA9ED30-1F5E-4F54-BD60-0D71D17C182D}" destId="{A97C60E7-2908-46F1-ACB0-32CEBC3F8892}" srcOrd="1" destOrd="0" presId="urn:microsoft.com/office/officeart/2005/8/layout/orgChart1"/>
    <dgm:cxn modelId="{69628034-A340-4570-A4C6-0E3478C373EC}" type="presParOf" srcId="{E5FDD597-5292-452F-A5EC-BAC3489FD1F2}" destId="{1AF9D47F-D6FF-4E6C-B100-91864CEC3D49}" srcOrd="1" destOrd="0" presId="urn:microsoft.com/office/officeart/2005/8/layout/orgChart1"/>
    <dgm:cxn modelId="{639A7B07-CEEE-48DF-8E76-BCB47258665E}" type="presParOf" srcId="{1AF9D47F-D6FF-4E6C-B100-91864CEC3D49}" destId="{52AA0C22-6B88-4F3E-9535-467DC6FE510A}" srcOrd="0" destOrd="0" presId="urn:microsoft.com/office/officeart/2005/8/layout/orgChart1"/>
    <dgm:cxn modelId="{42FF7E3C-17D8-4A37-9EC1-30F5AF03796F}" type="presParOf" srcId="{1AF9D47F-D6FF-4E6C-B100-91864CEC3D49}" destId="{A58A912E-84EA-4B62-A0CB-9497A7647CC5}" srcOrd="1" destOrd="0" presId="urn:microsoft.com/office/officeart/2005/8/layout/orgChart1"/>
    <dgm:cxn modelId="{E4672D8B-CF8C-4D4D-A44F-317F7797C9AF}" type="presParOf" srcId="{A58A912E-84EA-4B62-A0CB-9497A7647CC5}" destId="{1DA7DD2D-6570-4A13-AF20-014172F42B67}" srcOrd="0" destOrd="0" presId="urn:microsoft.com/office/officeart/2005/8/layout/orgChart1"/>
    <dgm:cxn modelId="{80B6DCD2-EE76-4C9F-9449-351FA9317324}" type="presParOf" srcId="{1DA7DD2D-6570-4A13-AF20-014172F42B67}" destId="{C898BA5C-9D01-492B-98B6-D1056CE27493}" srcOrd="0" destOrd="0" presId="urn:microsoft.com/office/officeart/2005/8/layout/orgChart1"/>
    <dgm:cxn modelId="{99CA9E8E-EE4A-4137-8F0C-77D152F57EF8}" type="presParOf" srcId="{1DA7DD2D-6570-4A13-AF20-014172F42B67}" destId="{A1F3EE5C-D4FE-4CD9-8C33-133E049DBB34}" srcOrd="1" destOrd="0" presId="urn:microsoft.com/office/officeart/2005/8/layout/orgChart1"/>
    <dgm:cxn modelId="{BC9DB27E-512E-4D97-9D18-AB9C81D16CD1}" type="presParOf" srcId="{A58A912E-84EA-4B62-A0CB-9497A7647CC5}" destId="{FFFB4B35-07E6-44A1-9B55-F7E5F5F0BD41}" srcOrd="1" destOrd="0" presId="urn:microsoft.com/office/officeart/2005/8/layout/orgChart1"/>
    <dgm:cxn modelId="{1A01FEC6-5F95-4C6C-BD75-C1F30BADDC43}" type="presParOf" srcId="{A58A912E-84EA-4B62-A0CB-9497A7647CC5}" destId="{031BD406-CC2D-410F-9819-CF7F3CB54AAD}" srcOrd="2" destOrd="0" presId="urn:microsoft.com/office/officeart/2005/8/layout/orgChart1"/>
    <dgm:cxn modelId="{BC913B1D-4E4F-4E7A-BE3C-EF61560CED59}" type="presParOf" srcId="{1AF9D47F-D6FF-4E6C-B100-91864CEC3D49}" destId="{39E682FA-6AD4-4E16-BBEF-EF15CAAC30CD}" srcOrd="2" destOrd="0" presId="urn:microsoft.com/office/officeart/2005/8/layout/orgChart1"/>
    <dgm:cxn modelId="{8C99C77B-5726-4F51-A5E3-D0DD4B97021E}" type="presParOf" srcId="{1AF9D47F-D6FF-4E6C-B100-91864CEC3D49}" destId="{D12AF15F-574D-47A8-835B-E0BFFFAB7FB0}" srcOrd="3" destOrd="0" presId="urn:microsoft.com/office/officeart/2005/8/layout/orgChart1"/>
    <dgm:cxn modelId="{0DAD5912-B69B-457C-ADE3-7234A5A2F7D7}" type="presParOf" srcId="{D12AF15F-574D-47A8-835B-E0BFFFAB7FB0}" destId="{B046DEFB-9251-48D3-B4D8-F85C956DBA09}" srcOrd="0" destOrd="0" presId="urn:microsoft.com/office/officeart/2005/8/layout/orgChart1"/>
    <dgm:cxn modelId="{CFB1A5C7-5E9C-4F99-ACB0-2FCEC1A4A609}" type="presParOf" srcId="{B046DEFB-9251-48D3-B4D8-F85C956DBA09}" destId="{31F6194A-D9FA-4208-9AE3-B7FD9F2A2F29}" srcOrd="0" destOrd="0" presId="urn:microsoft.com/office/officeart/2005/8/layout/orgChart1"/>
    <dgm:cxn modelId="{8D2EB0DD-9EB5-4FC9-960E-6B99157C48AB}" type="presParOf" srcId="{B046DEFB-9251-48D3-B4D8-F85C956DBA09}" destId="{E6D246CC-325E-4CA0-A352-F02D3FD39001}" srcOrd="1" destOrd="0" presId="urn:microsoft.com/office/officeart/2005/8/layout/orgChart1"/>
    <dgm:cxn modelId="{4F7E2091-CC5E-4031-94D5-54D54A44C6DF}" type="presParOf" srcId="{D12AF15F-574D-47A8-835B-E0BFFFAB7FB0}" destId="{E33C77A9-2DC1-46D3-9929-0F069DCD4CAB}" srcOrd="1" destOrd="0" presId="urn:microsoft.com/office/officeart/2005/8/layout/orgChart1"/>
    <dgm:cxn modelId="{BCD984F9-E33D-4EDF-8667-DDAA7041F668}" type="presParOf" srcId="{E33C77A9-2DC1-46D3-9929-0F069DCD4CAB}" destId="{B594ADDD-8FC9-421A-B469-82A00FDDF250}" srcOrd="0" destOrd="0" presId="urn:microsoft.com/office/officeart/2005/8/layout/orgChart1"/>
    <dgm:cxn modelId="{4E563B3D-9B8B-4497-BE21-1810C7475890}" type="presParOf" srcId="{E33C77A9-2DC1-46D3-9929-0F069DCD4CAB}" destId="{1E5BB609-E62D-481F-9377-86E4D320D8E3}" srcOrd="1" destOrd="0" presId="urn:microsoft.com/office/officeart/2005/8/layout/orgChart1"/>
    <dgm:cxn modelId="{B31A2AD0-0542-4C22-BFEB-45815D82E704}" type="presParOf" srcId="{1E5BB609-E62D-481F-9377-86E4D320D8E3}" destId="{2911E1E8-90F4-42FB-BE77-AA73C5F127B5}" srcOrd="0" destOrd="0" presId="urn:microsoft.com/office/officeart/2005/8/layout/orgChart1"/>
    <dgm:cxn modelId="{F5E5F09E-C2E4-44D6-923A-56FE1B8D11BC}" type="presParOf" srcId="{2911E1E8-90F4-42FB-BE77-AA73C5F127B5}" destId="{B49D15B5-AF5E-4BA1-BC27-21F1CB2C556F}" srcOrd="0" destOrd="0" presId="urn:microsoft.com/office/officeart/2005/8/layout/orgChart1"/>
    <dgm:cxn modelId="{408284DB-944B-4602-8AE7-56BD12EA7988}" type="presParOf" srcId="{2911E1E8-90F4-42FB-BE77-AA73C5F127B5}" destId="{10F88CC6-5A97-45C6-9172-FC162FB0A918}" srcOrd="1" destOrd="0" presId="urn:microsoft.com/office/officeart/2005/8/layout/orgChart1"/>
    <dgm:cxn modelId="{58AD7575-11CE-421F-9E5E-054910D83325}" type="presParOf" srcId="{1E5BB609-E62D-481F-9377-86E4D320D8E3}" destId="{1F62F69B-728A-4F1D-A566-795B79554C83}" srcOrd="1" destOrd="0" presId="urn:microsoft.com/office/officeart/2005/8/layout/orgChart1"/>
    <dgm:cxn modelId="{25C16CBE-A602-4212-B622-9859BC599EA7}" type="presParOf" srcId="{1F62F69B-728A-4F1D-A566-795B79554C83}" destId="{C8CF3D72-9F56-4A2A-B214-DCEB693BDE29}" srcOrd="0" destOrd="0" presId="urn:microsoft.com/office/officeart/2005/8/layout/orgChart1"/>
    <dgm:cxn modelId="{1895C313-654B-4D3B-8104-8C46F048E371}" type="presParOf" srcId="{1F62F69B-728A-4F1D-A566-795B79554C83}" destId="{C22B703D-F3BB-433E-B982-050397C48A43}" srcOrd="1" destOrd="0" presId="urn:microsoft.com/office/officeart/2005/8/layout/orgChart1"/>
    <dgm:cxn modelId="{452CA5F4-CF97-4E7D-A7DB-8816961D63E7}" type="presParOf" srcId="{C22B703D-F3BB-433E-B982-050397C48A43}" destId="{1D59763A-9997-4FB7-8D97-5CF55C27D319}" srcOrd="0" destOrd="0" presId="urn:microsoft.com/office/officeart/2005/8/layout/orgChart1"/>
    <dgm:cxn modelId="{090E8BDE-EBE4-4D62-9376-6553CF143A25}" type="presParOf" srcId="{1D59763A-9997-4FB7-8D97-5CF55C27D319}" destId="{EB295618-F662-4D9D-A202-3BB4C335FF77}" srcOrd="0" destOrd="0" presId="urn:microsoft.com/office/officeart/2005/8/layout/orgChart1"/>
    <dgm:cxn modelId="{10FB5568-984D-4B43-8021-CF3F7E569472}" type="presParOf" srcId="{1D59763A-9997-4FB7-8D97-5CF55C27D319}" destId="{F36870E0-2802-4B1F-99E8-5A834448652D}" srcOrd="1" destOrd="0" presId="urn:microsoft.com/office/officeart/2005/8/layout/orgChart1"/>
    <dgm:cxn modelId="{2472C0C2-DDD8-4712-891A-3FD001B3A62E}" type="presParOf" srcId="{C22B703D-F3BB-433E-B982-050397C48A43}" destId="{015366D3-359D-485E-9B54-22A68E1FD265}" srcOrd="1" destOrd="0" presId="urn:microsoft.com/office/officeart/2005/8/layout/orgChart1"/>
    <dgm:cxn modelId="{E4A93A7D-E2C0-4D44-820F-A6C8B5BAEF3D}" type="presParOf" srcId="{C22B703D-F3BB-433E-B982-050397C48A43}" destId="{F5F6484A-1928-4712-873C-7172F812FFD0}" srcOrd="2" destOrd="0" presId="urn:microsoft.com/office/officeart/2005/8/layout/orgChart1"/>
    <dgm:cxn modelId="{08BCA9A7-47C4-4C8A-A597-D0CA05957EBC}" type="presParOf" srcId="{1F62F69B-728A-4F1D-A566-795B79554C83}" destId="{19103733-2822-4963-9A17-40D0A4C9E4C6}" srcOrd="2" destOrd="0" presId="urn:microsoft.com/office/officeart/2005/8/layout/orgChart1"/>
    <dgm:cxn modelId="{97371192-AD27-44DB-AE00-5DB6DC216017}" type="presParOf" srcId="{1F62F69B-728A-4F1D-A566-795B79554C83}" destId="{7D8587D3-3B74-4531-84B8-C33F51BBAA8D}" srcOrd="3" destOrd="0" presId="urn:microsoft.com/office/officeart/2005/8/layout/orgChart1"/>
    <dgm:cxn modelId="{082BB5C0-34C7-4909-B775-2ADB8EB71697}" type="presParOf" srcId="{7D8587D3-3B74-4531-84B8-C33F51BBAA8D}" destId="{81C099F1-FC12-47E5-8B42-FD77D7A752C2}" srcOrd="0" destOrd="0" presId="urn:microsoft.com/office/officeart/2005/8/layout/orgChart1"/>
    <dgm:cxn modelId="{E6FE29B9-E0C5-4E72-AFE5-DD7639856618}" type="presParOf" srcId="{81C099F1-FC12-47E5-8B42-FD77D7A752C2}" destId="{925EBA76-E474-47AF-954E-CBCE511F49B5}" srcOrd="0" destOrd="0" presId="urn:microsoft.com/office/officeart/2005/8/layout/orgChart1"/>
    <dgm:cxn modelId="{574591FB-F15F-4BDD-8439-36EC32ABD5DF}" type="presParOf" srcId="{81C099F1-FC12-47E5-8B42-FD77D7A752C2}" destId="{A18D075F-43D9-4CF0-82EF-B4502B94820A}" srcOrd="1" destOrd="0" presId="urn:microsoft.com/office/officeart/2005/8/layout/orgChart1"/>
    <dgm:cxn modelId="{D5F8EB89-539A-4ED0-B0B6-E1DBB2EBFFC5}" type="presParOf" srcId="{7D8587D3-3B74-4531-84B8-C33F51BBAA8D}" destId="{E91C7CBE-B483-4F48-9BB3-2729D112B919}" srcOrd="1" destOrd="0" presId="urn:microsoft.com/office/officeart/2005/8/layout/orgChart1"/>
    <dgm:cxn modelId="{D1946CE6-230B-47D1-9F38-501A8BBD80D7}" type="presParOf" srcId="{7D8587D3-3B74-4531-84B8-C33F51BBAA8D}" destId="{7554A3E9-F580-407A-9D01-042E3E94A876}" srcOrd="2" destOrd="0" presId="urn:microsoft.com/office/officeart/2005/8/layout/orgChart1"/>
    <dgm:cxn modelId="{6A85563B-F875-4AD1-9DFE-8BC41235E862}" type="presParOf" srcId="{1E5BB609-E62D-481F-9377-86E4D320D8E3}" destId="{4F4099A2-FAA5-4F9C-9AB9-73FC52CFE731}" srcOrd="2" destOrd="0" presId="urn:microsoft.com/office/officeart/2005/8/layout/orgChart1"/>
    <dgm:cxn modelId="{50DEC239-208A-4ED4-8FB0-463D18E2E694}" type="presParOf" srcId="{E33C77A9-2DC1-46D3-9929-0F069DCD4CAB}" destId="{963FB547-1743-4133-97AB-C6BFDDBB779A}" srcOrd="2" destOrd="0" presId="urn:microsoft.com/office/officeart/2005/8/layout/orgChart1"/>
    <dgm:cxn modelId="{4B86532B-4365-4DE4-B89F-2708FE9FFC25}" type="presParOf" srcId="{E33C77A9-2DC1-46D3-9929-0F069DCD4CAB}" destId="{1D668205-AD7E-4F44-BFB7-F668EE80B045}" srcOrd="3" destOrd="0" presId="urn:microsoft.com/office/officeart/2005/8/layout/orgChart1"/>
    <dgm:cxn modelId="{4A9268FB-541F-44BB-B856-DD37F9E2AAB4}" type="presParOf" srcId="{1D668205-AD7E-4F44-BFB7-F668EE80B045}" destId="{C1D855AE-DE3C-47F0-BC97-91ACBBE97A88}" srcOrd="0" destOrd="0" presId="urn:microsoft.com/office/officeart/2005/8/layout/orgChart1"/>
    <dgm:cxn modelId="{3A17D5DD-127B-4483-993A-16D09B584831}" type="presParOf" srcId="{C1D855AE-DE3C-47F0-BC97-91ACBBE97A88}" destId="{B240ED13-20B7-4D03-ACE8-B683510D94B6}" srcOrd="0" destOrd="0" presId="urn:microsoft.com/office/officeart/2005/8/layout/orgChart1"/>
    <dgm:cxn modelId="{208E36A5-ECB6-4887-A9C6-845B11098708}" type="presParOf" srcId="{C1D855AE-DE3C-47F0-BC97-91ACBBE97A88}" destId="{B2A552E3-2AC6-4EBA-AD98-1B25F9CDEED2}" srcOrd="1" destOrd="0" presId="urn:microsoft.com/office/officeart/2005/8/layout/orgChart1"/>
    <dgm:cxn modelId="{74B8FFEC-0EC7-44A0-B351-9B9DDBE3EF5A}" type="presParOf" srcId="{1D668205-AD7E-4F44-BFB7-F668EE80B045}" destId="{15D5DFDE-844C-47E5-91E4-C54FE5575EF3}" srcOrd="1" destOrd="0" presId="urn:microsoft.com/office/officeart/2005/8/layout/orgChart1"/>
    <dgm:cxn modelId="{3C281DFD-4957-4059-8FD6-442BB159D949}" type="presParOf" srcId="{1D668205-AD7E-4F44-BFB7-F668EE80B045}" destId="{E986F514-C83F-4F06-96D8-3A1B7D3E901F}" srcOrd="2" destOrd="0" presId="urn:microsoft.com/office/officeart/2005/8/layout/orgChart1"/>
    <dgm:cxn modelId="{3BE777D1-FEE3-4B40-8D09-F6B7C1038A28}" type="presParOf" srcId="{D12AF15F-574D-47A8-835B-E0BFFFAB7FB0}" destId="{881BAE17-06DD-4FEC-82AD-45140D73D9DF}" srcOrd="2" destOrd="0" presId="urn:microsoft.com/office/officeart/2005/8/layout/orgChart1"/>
    <dgm:cxn modelId="{19A0B4FE-5A3C-4CA0-A72E-815B1751F082}" type="presParOf" srcId="{1AF9D47F-D6FF-4E6C-B100-91864CEC3D49}" destId="{6933DD32-F0C2-4912-A702-630C28B43E4A}" srcOrd="4" destOrd="0" presId="urn:microsoft.com/office/officeart/2005/8/layout/orgChart1"/>
    <dgm:cxn modelId="{661F8095-B748-4D4D-B29B-1B6F21AB6B1F}" type="presParOf" srcId="{1AF9D47F-D6FF-4E6C-B100-91864CEC3D49}" destId="{DD86531B-3F1D-450C-8CCE-39D421EC1899}" srcOrd="5" destOrd="0" presId="urn:microsoft.com/office/officeart/2005/8/layout/orgChart1"/>
    <dgm:cxn modelId="{1402B814-6812-4CBE-AE1B-68F44AE5D81E}" type="presParOf" srcId="{DD86531B-3F1D-450C-8CCE-39D421EC1899}" destId="{5A3E2457-65CA-49AD-9BD3-B39281CA40DC}" srcOrd="0" destOrd="0" presId="urn:microsoft.com/office/officeart/2005/8/layout/orgChart1"/>
    <dgm:cxn modelId="{E382751C-6C65-4E31-BEAF-538133A12991}" type="presParOf" srcId="{5A3E2457-65CA-49AD-9BD3-B39281CA40DC}" destId="{500C9703-1F93-4E1A-B1E0-8BE871B16CA2}" srcOrd="0" destOrd="0" presId="urn:microsoft.com/office/officeart/2005/8/layout/orgChart1"/>
    <dgm:cxn modelId="{42C45ECA-7B87-4F5C-BED2-9D04430E9742}" type="presParOf" srcId="{5A3E2457-65CA-49AD-9BD3-B39281CA40DC}" destId="{C36F758C-B84A-4919-A8DE-A686E3BB70B8}" srcOrd="1" destOrd="0" presId="urn:microsoft.com/office/officeart/2005/8/layout/orgChart1"/>
    <dgm:cxn modelId="{B95F3915-A649-47A0-A369-6D7DD0D83682}" type="presParOf" srcId="{DD86531B-3F1D-450C-8CCE-39D421EC1899}" destId="{5D06CD9C-2CD5-46BA-818E-621C27E32FCD}" srcOrd="1" destOrd="0" presId="urn:microsoft.com/office/officeart/2005/8/layout/orgChart1"/>
    <dgm:cxn modelId="{49360D45-7D3B-4610-B9DE-7D48C3351281}" type="presParOf" srcId="{5D06CD9C-2CD5-46BA-818E-621C27E32FCD}" destId="{EF1F8DE1-8134-4031-AF67-62DA8D24A79F}" srcOrd="0" destOrd="0" presId="urn:microsoft.com/office/officeart/2005/8/layout/orgChart1"/>
    <dgm:cxn modelId="{BF692454-3DCD-4147-AC8C-26C2ECB1697D}" type="presParOf" srcId="{5D06CD9C-2CD5-46BA-818E-621C27E32FCD}" destId="{42001A72-606E-47B1-AA7B-221616BB89E7}" srcOrd="1" destOrd="0" presId="urn:microsoft.com/office/officeart/2005/8/layout/orgChart1"/>
    <dgm:cxn modelId="{C4C37030-D7FD-4057-86AE-A3E9B541A9A7}" type="presParOf" srcId="{42001A72-606E-47B1-AA7B-221616BB89E7}" destId="{46A3FE70-FDDD-4D9F-B12A-92792A78F0D9}" srcOrd="0" destOrd="0" presId="urn:microsoft.com/office/officeart/2005/8/layout/orgChart1"/>
    <dgm:cxn modelId="{6B2D6208-7BE3-4E4F-A961-9BC42B1E9B23}" type="presParOf" srcId="{46A3FE70-FDDD-4D9F-B12A-92792A78F0D9}" destId="{BFA03309-6557-41CD-B6AD-E8668A39EB45}" srcOrd="0" destOrd="0" presId="urn:microsoft.com/office/officeart/2005/8/layout/orgChart1"/>
    <dgm:cxn modelId="{1FAFFEB1-A798-4B04-927A-FBC7D9614B30}" type="presParOf" srcId="{46A3FE70-FDDD-4D9F-B12A-92792A78F0D9}" destId="{3BD074D6-5D1E-4D63-A6B3-9C2A5067D1C5}" srcOrd="1" destOrd="0" presId="urn:microsoft.com/office/officeart/2005/8/layout/orgChart1"/>
    <dgm:cxn modelId="{A7DC7C53-7E48-4587-A0DC-951C3BB413CB}" type="presParOf" srcId="{42001A72-606E-47B1-AA7B-221616BB89E7}" destId="{55C56B4B-9500-41B0-8DDC-C398C356A9BB}" srcOrd="1" destOrd="0" presId="urn:microsoft.com/office/officeart/2005/8/layout/orgChart1"/>
    <dgm:cxn modelId="{4D277846-7C33-4A16-AA6C-30EA2BD68CCB}" type="presParOf" srcId="{42001A72-606E-47B1-AA7B-221616BB89E7}" destId="{B5C7C5C2-BE2C-4E1F-BFAD-C9C28817A96C}" srcOrd="2" destOrd="0" presId="urn:microsoft.com/office/officeart/2005/8/layout/orgChart1"/>
    <dgm:cxn modelId="{F3BC3DAE-2C62-4D67-8B0D-BEE545E640F9}" type="presParOf" srcId="{5D06CD9C-2CD5-46BA-818E-621C27E32FCD}" destId="{5914D68A-0FFE-432F-88FE-75CC780564A1}" srcOrd="2" destOrd="0" presId="urn:microsoft.com/office/officeart/2005/8/layout/orgChart1"/>
    <dgm:cxn modelId="{D46DBB64-A48A-4EDE-946A-22FEDAD78F31}" type="presParOf" srcId="{5D06CD9C-2CD5-46BA-818E-621C27E32FCD}" destId="{190874EE-66B3-4580-A56E-B19D36AE9747}" srcOrd="3" destOrd="0" presId="urn:microsoft.com/office/officeart/2005/8/layout/orgChart1"/>
    <dgm:cxn modelId="{4491DBB3-59A2-4CB2-9188-9E07FE52CBF1}" type="presParOf" srcId="{190874EE-66B3-4580-A56E-B19D36AE9747}" destId="{D5438776-FA4F-4AC5-88A2-1421CF9FD50B}" srcOrd="0" destOrd="0" presId="urn:microsoft.com/office/officeart/2005/8/layout/orgChart1"/>
    <dgm:cxn modelId="{DB9CA9C5-CBDC-45A1-8B7A-BF7B4173AB99}" type="presParOf" srcId="{D5438776-FA4F-4AC5-88A2-1421CF9FD50B}" destId="{25F94C05-B197-4FDF-A18B-04D0C70A3B07}" srcOrd="0" destOrd="0" presId="urn:microsoft.com/office/officeart/2005/8/layout/orgChart1"/>
    <dgm:cxn modelId="{9081AD13-14AB-4F6F-BF90-2494FE9DAB98}" type="presParOf" srcId="{D5438776-FA4F-4AC5-88A2-1421CF9FD50B}" destId="{3319C1FC-75BD-438D-9B4A-08EE3AFCFBDC}" srcOrd="1" destOrd="0" presId="urn:microsoft.com/office/officeart/2005/8/layout/orgChart1"/>
    <dgm:cxn modelId="{B3CE98BF-55E8-499E-9179-3A4E543C5F96}" type="presParOf" srcId="{190874EE-66B3-4580-A56E-B19D36AE9747}" destId="{D98971D9-11A5-49B0-8364-328CAF9E3CDD}" srcOrd="1" destOrd="0" presId="urn:microsoft.com/office/officeart/2005/8/layout/orgChart1"/>
    <dgm:cxn modelId="{78328C63-D19F-4D99-ABD3-F5B8B4BD89CA}" type="presParOf" srcId="{190874EE-66B3-4580-A56E-B19D36AE9747}" destId="{F9D795B3-6E0B-403B-98A1-3EF48BFA22D4}" srcOrd="2" destOrd="0" presId="urn:microsoft.com/office/officeart/2005/8/layout/orgChart1"/>
    <dgm:cxn modelId="{D076E559-B79E-4D5A-9846-D63EE3C46FBB}" type="presParOf" srcId="{5D06CD9C-2CD5-46BA-818E-621C27E32FCD}" destId="{4F046806-8A00-4B54-94D5-6606A5E5954D}" srcOrd="4" destOrd="0" presId="urn:microsoft.com/office/officeart/2005/8/layout/orgChart1"/>
    <dgm:cxn modelId="{416E1054-0D47-405A-886E-1EE2C88DE324}" type="presParOf" srcId="{5D06CD9C-2CD5-46BA-818E-621C27E32FCD}" destId="{D8A8442E-C7E2-4F68-B0C4-2B1C7566378E}" srcOrd="5" destOrd="0" presId="urn:microsoft.com/office/officeart/2005/8/layout/orgChart1"/>
    <dgm:cxn modelId="{4415F681-D381-49E1-8AFC-7AFC74F7F0AD}" type="presParOf" srcId="{D8A8442E-C7E2-4F68-B0C4-2B1C7566378E}" destId="{58893BE2-A987-4E1D-B3E0-F62938B3097B}" srcOrd="0" destOrd="0" presId="urn:microsoft.com/office/officeart/2005/8/layout/orgChart1"/>
    <dgm:cxn modelId="{38616C38-420B-4404-AB28-8D4B0BC2B664}" type="presParOf" srcId="{58893BE2-A987-4E1D-B3E0-F62938B3097B}" destId="{AA9A8EE8-1B70-46AB-9422-6CCC7F01C165}" srcOrd="0" destOrd="0" presId="urn:microsoft.com/office/officeart/2005/8/layout/orgChart1"/>
    <dgm:cxn modelId="{1B188DE0-71F0-410B-82C4-23668E9F43AA}" type="presParOf" srcId="{58893BE2-A987-4E1D-B3E0-F62938B3097B}" destId="{18161D2B-4258-4B89-B9DF-F18E9BDA9206}" srcOrd="1" destOrd="0" presId="urn:microsoft.com/office/officeart/2005/8/layout/orgChart1"/>
    <dgm:cxn modelId="{D1AA1858-A27A-4A0A-BF58-B26CDA43E56F}" type="presParOf" srcId="{D8A8442E-C7E2-4F68-B0C4-2B1C7566378E}" destId="{55F4B4DE-55DF-4B66-8E4A-507360096090}" srcOrd="1" destOrd="0" presId="urn:microsoft.com/office/officeart/2005/8/layout/orgChart1"/>
    <dgm:cxn modelId="{AC0EE47B-7C28-415D-A7FF-6822032B1CB6}" type="presParOf" srcId="{D8A8442E-C7E2-4F68-B0C4-2B1C7566378E}" destId="{B942A62A-3E1C-4F81-8CAA-334180D293CB}" srcOrd="2" destOrd="0" presId="urn:microsoft.com/office/officeart/2005/8/layout/orgChart1"/>
    <dgm:cxn modelId="{367DC19D-DDFD-4987-B149-072707EC6A4D}" type="presParOf" srcId="{DD86531B-3F1D-450C-8CCE-39D421EC1899}" destId="{66370505-3BBA-4D89-9A70-8D0BF1388EE8}" srcOrd="2" destOrd="0" presId="urn:microsoft.com/office/officeart/2005/8/layout/orgChart1"/>
    <dgm:cxn modelId="{6F7C19DA-8A05-4B4D-B5B1-0B7D5B4EBA9A}" type="presParOf" srcId="{1AF9D47F-D6FF-4E6C-B100-91864CEC3D49}" destId="{ADB6CBED-A740-46DE-A943-017FD4BF511D}" srcOrd="6" destOrd="0" presId="urn:microsoft.com/office/officeart/2005/8/layout/orgChart1"/>
    <dgm:cxn modelId="{DF571568-20B7-4343-900B-957CD8375B2F}" type="presParOf" srcId="{1AF9D47F-D6FF-4E6C-B100-91864CEC3D49}" destId="{FFDCEC53-072E-41D6-988B-2B114C17C361}" srcOrd="7" destOrd="0" presId="urn:microsoft.com/office/officeart/2005/8/layout/orgChart1"/>
    <dgm:cxn modelId="{6E5B7BFC-56E5-42D4-858D-56B295B6FD6C}" type="presParOf" srcId="{FFDCEC53-072E-41D6-988B-2B114C17C361}" destId="{9F63BF09-9524-44AC-8D99-42ECD19C7BC8}" srcOrd="0" destOrd="0" presId="urn:microsoft.com/office/officeart/2005/8/layout/orgChart1"/>
    <dgm:cxn modelId="{0807AABD-1A94-4D74-A095-7CC38A172457}" type="presParOf" srcId="{9F63BF09-9524-44AC-8D99-42ECD19C7BC8}" destId="{5D125167-1E20-41F5-B015-7D6E31401BCD}" srcOrd="0" destOrd="0" presId="urn:microsoft.com/office/officeart/2005/8/layout/orgChart1"/>
    <dgm:cxn modelId="{9A7CE304-2E6E-4C23-8F58-7D1FFC06C986}" type="presParOf" srcId="{9F63BF09-9524-44AC-8D99-42ECD19C7BC8}" destId="{B2A7B23F-2E49-4EB4-926C-AFAC17BA3FEF}" srcOrd="1" destOrd="0" presId="urn:microsoft.com/office/officeart/2005/8/layout/orgChart1"/>
    <dgm:cxn modelId="{26BF8E24-DB5D-4F28-8AD2-6BD24B3F7397}" type="presParOf" srcId="{FFDCEC53-072E-41D6-988B-2B114C17C361}" destId="{FBA2EE71-7D7D-4DE1-B36A-7A6BCCF8E058}" srcOrd="1" destOrd="0" presId="urn:microsoft.com/office/officeart/2005/8/layout/orgChart1"/>
    <dgm:cxn modelId="{80933B08-E6DB-4D7B-A803-33073B7F7A2D}" type="presParOf" srcId="{FFDCEC53-072E-41D6-988B-2B114C17C361}" destId="{EDFC7B31-3114-4C03-8EAD-C8954C0B8455}" srcOrd="2" destOrd="0" presId="urn:microsoft.com/office/officeart/2005/8/layout/orgChart1"/>
    <dgm:cxn modelId="{38C9388F-C2FD-472B-8C0F-464D2D4611AC}" type="presParOf" srcId="{E5FDD597-5292-452F-A5EC-BAC3489FD1F2}" destId="{51588333-6431-4487-A508-7BAAC4A33640}" srcOrd="2" destOrd="0" presId="urn:microsoft.com/office/officeart/2005/8/layout/orgChart1"/>
    <dgm:cxn modelId="{9D0F3FC0-AB7D-4DCE-9E10-10C18053E551}" type="presParOf" srcId="{AEC0152A-1483-4BA5-ADC4-6E662E033132}" destId="{4750D8F5-6541-4662-ACFE-E00158786B9B}" srcOrd="2" destOrd="0" presId="urn:microsoft.com/office/officeart/2005/8/layout/orgChart1"/>
    <dgm:cxn modelId="{93D4ED00-8250-4B12-A092-2994648B34F6}" type="presParOf" srcId="{AEC0152A-1483-4BA5-ADC4-6E662E033132}" destId="{82A193D5-DD62-42FF-8FD9-C743E8255C2A}" srcOrd="3" destOrd="0" presId="urn:microsoft.com/office/officeart/2005/8/layout/orgChart1"/>
    <dgm:cxn modelId="{D8B1EA5A-08B0-42D0-BEEF-DCF6EAE59B09}" type="presParOf" srcId="{82A193D5-DD62-42FF-8FD9-C743E8255C2A}" destId="{B35A6CB3-3038-46C1-BC9E-6409AD0973D3}" srcOrd="0" destOrd="0" presId="urn:microsoft.com/office/officeart/2005/8/layout/orgChart1"/>
    <dgm:cxn modelId="{6AD8CEB8-2D35-46DF-831F-54011CCB1714}" type="presParOf" srcId="{B35A6CB3-3038-46C1-BC9E-6409AD0973D3}" destId="{0605AED0-4AC6-40EA-B857-658B182FD382}" srcOrd="0" destOrd="0" presId="urn:microsoft.com/office/officeart/2005/8/layout/orgChart1"/>
    <dgm:cxn modelId="{9AD41E17-C593-48E0-8526-382CFBF7EC10}" type="presParOf" srcId="{B35A6CB3-3038-46C1-BC9E-6409AD0973D3}" destId="{1FFA7E21-069C-4550-B4B1-26D2ECE0FE1A}" srcOrd="1" destOrd="0" presId="urn:microsoft.com/office/officeart/2005/8/layout/orgChart1"/>
    <dgm:cxn modelId="{0DF74457-993B-434A-9FFD-DB7EDEB4B555}" type="presParOf" srcId="{82A193D5-DD62-42FF-8FD9-C743E8255C2A}" destId="{F93E5D17-AA8A-46E3-BF96-D7D423B43589}" srcOrd="1" destOrd="0" presId="urn:microsoft.com/office/officeart/2005/8/layout/orgChart1"/>
    <dgm:cxn modelId="{3D0EAB76-2E99-49C6-B743-22FA1D8D0CEB}" type="presParOf" srcId="{82A193D5-DD62-42FF-8FD9-C743E8255C2A}" destId="{DD3951DE-A839-4E37-B98A-B0395093A0DE}" srcOrd="2" destOrd="0" presId="urn:microsoft.com/office/officeart/2005/8/layout/orgChart1"/>
    <dgm:cxn modelId="{6766F99A-7480-4003-8E7F-8E8CC384D091}" type="presParOf" srcId="{AEC0152A-1483-4BA5-ADC4-6E662E033132}" destId="{B49BA517-1409-4274-BBE1-58C089354198}" srcOrd="4" destOrd="0" presId="urn:microsoft.com/office/officeart/2005/8/layout/orgChart1"/>
    <dgm:cxn modelId="{DED844E3-E011-4FEE-A13F-9FB2E809138B}" type="presParOf" srcId="{AEC0152A-1483-4BA5-ADC4-6E662E033132}" destId="{3D7C94D1-3E87-4129-B6A5-DF513A5D9E76}" srcOrd="5" destOrd="0" presId="urn:microsoft.com/office/officeart/2005/8/layout/orgChart1"/>
    <dgm:cxn modelId="{FA318866-8FAD-4C87-AD0C-58CDBE74BDE1}" type="presParOf" srcId="{3D7C94D1-3E87-4129-B6A5-DF513A5D9E76}" destId="{948F3D28-74B8-40B1-8868-D31EE42F19D7}" srcOrd="0" destOrd="0" presId="urn:microsoft.com/office/officeart/2005/8/layout/orgChart1"/>
    <dgm:cxn modelId="{BDBF380B-469D-48D5-A371-3E01C4082BFA}" type="presParOf" srcId="{948F3D28-74B8-40B1-8868-D31EE42F19D7}" destId="{9EAD18DA-3696-439C-BF1A-4AAE9B671728}" srcOrd="0" destOrd="0" presId="urn:microsoft.com/office/officeart/2005/8/layout/orgChart1"/>
    <dgm:cxn modelId="{8BBF91A1-5C73-4817-A84A-16A799F3DC36}" type="presParOf" srcId="{948F3D28-74B8-40B1-8868-D31EE42F19D7}" destId="{36424EE4-AA2D-41C7-AE03-E729E68F924D}" srcOrd="1" destOrd="0" presId="urn:microsoft.com/office/officeart/2005/8/layout/orgChart1"/>
    <dgm:cxn modelId="{501A6FD4-E812-4A59-B614-FEB6395E797F}" type="presParOf" srcId="{3D7C94D1-3E87-4129-B6A5-DF513A5D9E76}" destId="{5679ADDA-AD35-4585-82DF-1179573AC7AB}" srcOrd="1" destOrd="0" presId="urn:microsoft.com/office/officeart/2005/8/layout/orgChart1"/>
    <dgm:cxn modelId="{2E4AFC33-6914-4667-8590-B3B873742E84}" type="presParOf" srcId="{3D7C94D1-3E87-4129-B6A5-DF513A5D9E76}" destId="{3117C043-57B5-4A4A-9F3D-C789E0CAB58B}" srcOrd="2" destOrd="0" presId="urn:microsoft.com/office/officeart/2005/8/layout/orgChart1"/>
    <dgm:cxn modelId="{B8E31719-7254-4C2C-AE5F-4460F3ED5B39}" type="presParOf" srcId="{4C5A01A2-B2A3-49F6-8753-90784A7D0FF5}" destId="{AEAF9871-5BFA-4A58-A6A7-0F9348ABB9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23FAC7-586E-410E-BC4C-A2974299807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AD75AC1D-2901-4DA7-A368-D835AC811F2C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Education</a:t>
          </a:r>
          <a:endParaRPr lang="lt-LT"/>
        </a:p>
      </dgm:t>
    </dgm:pt>
    <dgm:pt modelId="{92A7929A-C7DA-4C62-9D4A-D8837C1750C1}" type="parTrans" cxnId="{87A5F1A3-3646-4D17-9C2B-69516B9970AC}">
      <dgm:prSet/>
      <dgm:spPr/>
      <dgm:t>
        <a:bodyPr/>
        <a:lstStyle/>
        <a:p>
          <a:endParaRPr lang="lt-LT"/>
        </a:p>
      </dgm:t>
    </dgm:pt>
    <dgm:pt modelId="{069B9C3D-2A79-448E-9AE2-41A4160BF9D0}" type="sibTrans" cxnId="{87A5F1A3-3646-4D17-9C2B-69516B9970AC}">
      <dgm:prSet/>
      <dgm:spPr/>
      <dgm:t>
        <a:bodyPr/>
        <a:lstStyle/>
        <a:p>
          <a:endParaRPr lang="lt-LT"/>
        </a:p>
      </dgm:t>
    </dgm:pt>
    <dgm:pt modelId="{EFE64A93-B168-4529-917E-17BABD2914B7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Teacher training with subject specialisation</a:t>
          </a:r>
          <a:endParaRPr lang="lt-LT"/>
        </a:p>
      </dgm:t>
    </dgm:pt>
    <dgm:pt modelId="{5D315908-C180-4964-99B5-BDE70D8B3790}" type="parTrans" cxnId="{63F90911-3841-44E5-9113-61F856CDAE63}">
      <dgm:prSet/>
      <dgm:spPr/>
      <dgm:t>
        <a:bodyPr/>
        <a:lstStyle/>
        <a:p>
          <a:endParaRPr lang="lt-LT"/>
        </a:p>
      </dgm:t>
    </dgm:pt>
    <dgm:pt modelId="{4967E10D-27DC-407A-AE08-7D968655272C}" type="sibTrans" cxnId="{63F90911-3841-44E5-9113-61F856CDAE63}">
      <dgm:prSet/>
      <dgm:spPr/>
      <dgm:t>
        <a:bodyPr/>
        <a:lstStyle/>
        <a:p>
          <a:endParaRPr lang="lt-LT"/>
        </a:p>
      </dgm:t>
    </dgm:pt>
    <dgm:pt modelId="{030B0266-4105-4243-95DC-5723AE39B6F3}">
      <dgm:prSet phldrT="[Text]"/>
      <dgm:spPr>
        <a:solidFill>
          <a:srgbClr val="00B050"/>
        </a:solidFill>
      </dgm:spPr>
      <dgm:t>
        <a:bodyPr/>
        <a:lstStyle/>
        <a:p>
          <a:r>
            <a:rPr lang="lt-LT" b="1" i="0" dirty="0"/>
            <a:t>Professional </a:t>
          </a:r>
          <a:r>
            <a:rPr lang="lt-LT" b="1" i="0" dirty="0" err="1"/>
            <a:t>Bachelor</a:t>
          </a:r>
          <a:r>
            <a:rPr lang="lt-LT" b="1" i="0" dirty="0"/>
            <a:t> </a:t>
          </a:r>
          <a:r>
            <a:rPr lang="lt-LT" b="1" i="0" dirty="0" err="1"/>
            <a:t>Degree</a:t>
          </a:r>
          <a:r>
            <a:rPr lang="lt-LT" b="1" i="0" dirty="0"/>
            <a:t> </a:t>
          </a:r>
          <a:r>
            <a:rPr lang="lt-LT" b="1" i="0" dirty="0" err="1"/>
            <a:t>in</a:t>
          </a:r>
          <a:r>
            <a:rPr lang="lt-LT" b="1" i="0" dirty="0"/>
            <a:t> </a:t>
          </a:r>
          <a:r>
            <a:rPr lang="lt-LT" b="1" i="0" dirty="0" err="1"/>
            <a:t>Mathematics</a:t>
          </a:r>
          <a:r>
            <a:rPr lang="lt-LT" b="1" i="0" dirty="0"/>
            <a:t>, </a:t>
          </a:r>
          <a:r>
            <a:rPr lang="lt-LT" b="1" i="0" dirty="0" err="1"/>
            <a:t>Teacher</a:t>
          </a:r>
          <a:r>
            <a:rPr lang="lt-LT" b="1" i="0" dirty="0"/>
            <a:t> </a:t>
          </a:r>
          <a:r>
            <a:rPr lang="lt-LT" b="1" i="0" dirty="0" err="1"/>
            <a:t>of</a:t>
          </a:r>
          <a:r>
            <a:rPr lang="lt-LT" b="1" i="0" dirty="0"/>
            <a:t> </a:t>
          </a:r>
          <a:r>
            <a:rPr lang="lt-LT" b="1" i="0" dirty="0" err="1"/>
            <a:t>Mathematics</a:t>
          </a:r>
          <a:r>
            <a:rPr lang="lt-LT" b="1" i="0" dirty="0"/>
            <a:t>, </a:t>
          </a:r>
          <a:r>
            <a:rPr lang="lt-LT" b="1" i="0" dirty="0" err="1"/>
            <a:t>Information</a:t>
          </a:r>
          <a:r>
            <a:rPr lang="lt-LT" b="1" i="0" dirty="0"/>
            <a:t> </a:t>
          </a:r>
          <a:r>
            <a:rPr lang="lt-LT" b="1" i="0" dirty="0" err="1"/>
            <a:t>Technology</a:t>
          </a:r>
          <a:r>
            <a:rPr lang="lt-LT" b="1" i="0" dirty="0"/>
            <a:t> </a:t>
          </a:r>
          <a:r>
            <a:rPr lang="lt-LT" b="1" i="0" dirty="0" err="1"/>
            <a:t>and</a:t>
          </a:r>
          <a:r>
            <a:rPr lang="lt-LT" b="1" i="0" dirty="0"/>
            <a:t> </a:t>
          </a:r>
          <a:r>
            <a:rPr lang="lt-LT" b="1" i="0" dirty="0" err="1"/>
            <a:t>Programming</a:t>
          </a:r>
          <a:r>
            <a:rPr lang="lt-LT" b="1" i="0" dirty="0"/>
            <a:t> </a:t>
          </a:r>
          <a:endParaRPr lang="lt-LT" dirty="0"/>
        </a:p>
      </dgm:t>
    </dgm:pt>
    <dgm:pt modelId="{586F94D7-1430-484A-9A2B-17DE857F67C5}" type="parTrans" cxnId="{4C29E201-45F2-410A-A308-692FA4B768F6}">
      <dgm:prSet/>
      <dgm:spPr/>
      <dgm:t>
        <a:bodyPr/>
        <a:lstStyle/>
        <a:p>
          <a:endParaRPr lang="lt-LT"/>
        </a:p>
      </dgm:t>
    </dgm:pt>
    <dgm:pt modelId="{FB2A838D-FB23-483E-8E99-690BF01A8B52}" type="sibTrans" cxnId="{4C29E201-45F2-410A-A308-692FA4B768F6}">
      <dgm:prSet/>
      <dgm:spPr/>
      <dgm:t>
        <a:bodyPr/>
        <a:lstStyle/>
        <a:p>
          <a:endParaRPr lang="lt-LT"/>
        </a:p>
      </dgm:t>
    </dgm:pt>
    <dgm:pt modelId="{0DC0637A-3E98-4372-97AF-43DC8B41DEBD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Education</a:t>
          </a:r>
          <a:endParaRPr lang="lt-LT"/>
        </a:p>
      </dgm:t>
    </dgm:pt>
    <dgm:pt modelId="{3A3DE5DE-73CE-4B27-965E-ADECE6E00EBA}" type="parTrans" cxnId="{E98332C6-41AA-47E7-8002-8C3D1CE1267A}">
      <dgm:prSet/>
      <dgm:spPr/>
      <dgm:t>
        <a:bodyPr/>
        <a:lstStyle/>
        <a:p>
          <a:endParaRPr lang="lt-LT"/>
        </a:p>
      </dgm:t>
    </dgm:pt>
    <dgm:pt modelId="{3C351F5E-6686-44B1-9EA4-6D2F817BBC71}" type="sibTrans" cxnId="{E98332C6-41AA-47E7-8002-8C3D1CE1267A}">
      <dgm:prSet/>
      <dgm:spPr/>
      <dgm:t>
        <a:bodyPr/>
        <a:lstStyle/>
        <a:p>
          <a:endParaRPr lang="lt-LT"/>
        </a:p>
      </dgm:t>
    </dgm:pt>
    <dgm:pt modelId="{12531EC7-209C-48F4-8E22-40BE6AE77A1B}">
      <dgm:prSet phldrT="[Text]"/>
      <dgm:spPr/>
      <dgm:t>
        <a:bodyPr/>
        <a:lstStyle/>
        <a:p>
          <a:r>
            <a:rPr lang="lt-LT" b="0" i="0"/>
            <a:t>Inter-disciplinary programmes and qualifications involving education</a:t>
          </a:r>
          <a:endParaRPr lang="lt-LT"/>
        </a:p>
      </dgm:t>
    </dgm:pt>
    <dgm:pt modelId="{070073EB-533D-420E-8DE2-E0EAF3041341}" type="parTrans" cxnId="{7CDF858A-D6F8-4F51-B81E-FBFA02670F00}">
      <dgm:prSet/>
      <dgm:spPr/>
      <dgm:t>
        <a:bodyPr/>
        <a:lstStyle/>
        <a:p>
          <a:endParaRPr lang="lt-LT"/>
        </a:p>
      </dgm:t>
    </dgm:pt>
    <dgm:pt modelId="{C84E9461-9A81-4A59-ACC2-9AEDFEB2B54D}" type="sibTrans" cxnId="{7CDF858A-D6F8-4F51-B81E-FBFA02670F00}">
      <dgm:prSet/>
      <dgm:spPr/>
      <dgm:t>
        <a:bodyPr/>
        <a:lstStyle/>
        <a:p>
          <a:endParaRPr lang="lt-LT"/>
        </a:p>
      </dgm:t>
    </dgm:pt>
    <dgm:pt modelId="{799FD3EA-AEEE-4C32-B495-36050CC49CA7}">
      <dgm:prSet phldrT="[Text]"/>
      <dgm:spPr/>
      <dgm:t>
        <a:bodyPr/>
        <a:lstStyle/>
        <a:p>
          <a:r>
            <a:rPr lang="en-US"/>
            <a:t>Education Science</a:t>
          </a:r>
          <a:endParaRPr lang="lt-LT"/>
        </a:p>
      </dgm:t>
    </dgm:pt>
    <dgm:pt modelId="{F3BF1B87-6B03-4ABC-91CF-4903A43B57F3}" type="parTrans" cxnId="{CDA0C517-A09F-49A1-A32F-9E83AD10E606}">
      <dgm:prSet/>
      <dgm:spPr/>
      <dgm:t>
        <a:bodyPr/>
        <a:lstStyle/>
        <a:p>
          <a:endParaRPr lang="lt-LT"/>
        </a:p>
      </dgm:t>
    </dgm:pt>
    <dgm:pt modelId="{53E27583-0D3A-4671-B706-488D8B8792C7}" type="sibTrans" cxnId="{CDA0C517-A09F-49A1-A32F-9E83AD10E606}">
      <dgm:prSet/>
      <dgm:spPr/>
      <dgm:t>
        <a:bodyPr/>
        <a:lstStyle/>
        <a:p>
          <a:endParaRPr lang="lt-LT"/>
        </a:p>
      </dgm:t>
    </dgm:pt>
    <dgm:pt modelId="{B01BFA27-58CB-4E8D-87D5-CDB826A80F4C}">
      <dgm:prSet phldrT="[Text]"/>
      <dgm:spPr>
        <a:solidFill>
          <a:srgbClr val="00B050"/>
        </a:solidFill>
      </dgm:spPr>
      <dgm:t>
        <a:bodyPr/>
        <a:lstStyle/>
        <a:p>
          <a:r>
            <a:rPr lang="lt-LT" b="1" i="0"/>
            <a:t>Professional Bachelor’s Degree in Education, Teacher of Foreign Language</a:t>
          </a:r>
          <a:endParaRPr lang="lt-LT"/>
        </a:p>
      </dgm:t>
    </dgm:pt>
    <dgm:pt modelId="{BCE5B9EC-01B4-49A6-B3E6-FCB14BFDC6B9}" type="parTrans" cxnId="{F9B28E7B-588F-40B6-A3A5-7080A2253DFD}">
      <dgm:prSet/>
      <dgm:spPr/>
      <dgm:t>
        <a:bodyPr/>
        <a:lstStyle/>
        <a:p>
          <a:endParaRPr lang="lt-LT"/>
        </a:p>
      </dgm:t>
    </dgm:pt>
    <dgm:pt modelId="{D6206090-3E88-4348-9DA4-CFFDA1AAED29}" type="sibTrans" cxnId="{F9B28E7B-588F-40B6-A3A5-7080A2253DFD}">
      <dgm:prSet/>
      <dgm:spPr/>
      <dgm:t>
        <a:bodyPr/>
        <a:lstStyle/>
        <a:p>
          <a:endParaRPr lang="lt-LT"/>
        </a:p>
      </dgm:t>
    </dgm:pt>
    <dgm:pt modelId="{02DEA425-987A-415A-9D53-AA593CF15435}">
      <dgm:prSet phldrT="[Text]"/>
      <dgm:spPr>
        <a:solidFill>
          <a:srgbClr val="00B050"/>
        </a:solidFill>
      </dgm:spPr>
      <dgm:t>
        <a:bodyPr/>
        <a:lstStyle/>
        <a:p>
          <a:r>
            <a:rPr lang="lt-LT" b="0" i="0"/>
            <a:t>Bachelor of Pedagogy</a:t>
          </a:r>
          <a:endParaRPr lang="lt-LT"/>
        </a:p>
      </dgm:t>
    </dgm:pt>
    <dgm:pt modelId="{EA810942-890D-4D49-A1FE-ACA637E63331}" type="parTrans" cxnId="{E2C832CC-7301-433B-87E8-A087C24C9E0C}">
      <dgm:prSet/>
      <dgm:spPr/>
      <dgm:t>
        <a:bodyPr/>
        <a:lstStyle/>
        <a:p>
          <a:endParaRPr lang="lt-LT"/>
        </a:p>
      </dgm:t>
    </dgm:pt>
    <dgm:pt modelId="{3D5345DD-69B3-473A-9C58-A1BC16BE83D6}" type="sibTrans" cxnId="{E2C832CC-7301-433B-87E8-A087C24C9E0C}">
      <dgm:prSet/>
      <dgm:spPr/>
      <dgm:t>
        <a:bodyPr/>
        <a:lstStyle/>
        <a:p>
          <a:endParaRPr lang="lt-LT"/>
        </a:p>
      </dgm:t>
    </dgm:pt>
    <dgm:pt modelId="{72A587FD-F302-440D-807B-C4E1940E26F4}">
      <dgm:prSet phldrT="[Text]"/>
      <dgm:spPr/>
      <dgm:t>
        <a:bodyPr/>
        <a:lstStyle/>
        <a:p>
          <a:r>
            <a:rPr lang="en-US"/>
            <a:t>Training for pre-school teachers</a:t>
          </a:r>
          <a:endParaRPr lang="lt-LT"/>
        </a:p>
      </dgm:t>
    </dgm:pt>
    <dgm:pt modelId="{04D0216D-C195-4210-989A-DAE2E8FDB738}" type="parTrans" cxnId="{2B80199F-1C97-4427-BFB5-45F849707D19}">
      <dgm:prSet/>
      <dgm:spPr/>
      <dgm:t>
        <a:bodyPr/>
        <a:lstStyle/>
        <a:p>
          <a:endParaRPr lang="lt-LT"/>
        </a:p>
      </dgm:t>
    </dgm:pt>
    <dgm:pt modelId="{32ADEC59-7BB4-4BA3-A877-8B207B13AF3F}" type="sibTrans" cxnId="{2B80199F-1C97-4427-BFB5-45F849707D19}">
      <dgm:prSet/>
      <dgm:spPr/>
      <dgm:t>
        <a:bodyPr/>
        <a:lstStyle/>
        <a:p>
          <a:endParaRPr lang="lt-LT"/>
        </a:p>
      </dgm:t>
    </dgm:pt>
    <dgm:pt modelId="{1EC1CBF3-732B-4A9C-A567-79DA58986A91}" type="pres">
      <dgm:prSet presAssocID="{AB23FAC7-586E-410E-BC4C-A297429980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C5A01A2-B2A3-49F6-8753-90784A7D0FF5}" type="pres">
      <dgm:prSet presAssocID="{AD75AC1D-2901-4DA7-A368-D835AC811F2C}" presName="hierRoot1" presStyleCnt="0">
        <dgm:presLayoutVars>
          <dgm:hierBranch val="init"/>
        </dgm:presLayoutVars>
      </dgm:prSet>
      <dgm:spPr/>
    </dgm:pt>
    <dgm:pt modelId="{85ABA9CC-2BAE-4622-A3BC-FAADD0897967}" type="pres">
      <dgm:prSet presAssocID="{AD75AC1D-2901-4DA7-A368-D835AC811F2C}" presName="rootComposite1" presStyleCnt="0"/>
      <dgm:spPr/>
    </dgm:pt>
    <dgm:pt modelId="{9F980DDD-DCDD-4B44-AF21-480C6E52037E}" type="pres">
      <dgm:prSet presAssocID="{AD75AC1D-2901-4DA7-A368-D835AC811F2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F47D8B-4279-46D0-B5C3-C4727C9CFEA3}" type="pres">
      <dgm:prSet presAssocID="{AD75AC1D-2901-4DA7-A368-D835AC811F2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EC0152A-1483-4BA5-ADC4-6E662E033132}" type="pres">
      <dgm:prSet presAssocID="{AD75AC1D-2901-4DA7-A368-D835AC811F2C}" presName="hierChild2" presStyleCnt="0"/>
      <dgm:spPr/>
    </dgm:pt>
    <dgm:pt modelId="{62F89D1B-8DD6-4D3D-A697-10745E93C69C}" type="pres">
      <dgm:prSet presAssocID="{3A3DE5DE-73CE-4B27-965E-ADECE6E00EBA}" presName="Name37" presStyleLbl="parChTrans1D2" presStyleIdx="0" presStyleCnt="2"/>
      <dgm:spPr/>
      <dgm:t>
        <a:bodyPr/>
        <a:lstStyle/>
        <a:p>
          <a:endParaRPr lang="ru-RU"/>
        </a:p>
      </dgm:t>
    </dgm:pt>
    <dgm:pt modelId="{E5FDD597-5292-452F-A5EC-BAC3489FD1F2}" type="pres">
      <dgm:prSet presAssocID="{0DC0637A-3E98-4372-97AF-43DC8B41DEBD}" presName="hierRoot2" presStyleCnt="0">
        <dgm:presLayoutVars>
          <dgm:hierBranch val="init"/>
        </dgm:presLayoutVars>
      </dgm:prSet>
      <dgm:spPr/>
    </dgm:pt>
    <dgm:pt modelId="{9CA9ED30-1F5E-4F54-BD60-0D71D17C182D}" type="pres">
      <dgm:prSet presAssocID="{0DC0637A-3E98-4372-97AF-43DC8B41DEBD}" presName="rootComposite" presStyleCnt="0"/>
      <dgm:spPr/>
    </dgm:pt>
    <dgm:pt modelId="{7F66428C-47BD-4F25-9505-84267251FBE1}" type="pres">
      <dgm:prSet presAssocID="{0DC0637A-3E98-4372-97AF-43DC8B41DEB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7C60E7-2908-46F1-ACB0-32CEBC3F8892}" type="pres">
      <dgm:prSet presAssocID="{0DC0637A-3E98-4372-97AF-43DC8B41DEBD}" presName="rootConnector" presStyleLbl="node2" presStyleIdx="0" presStyleCnt="2"/>
      <dgm:spPr/>
      <dgm:t>
        <a:bodyPr/>
        <a:lstStyle/>
        <a:p>
          <a:endParaRPr lang="ru-RU"/>
        </a:p>
      </dgm:t>
    </dgm:pt>
    <dgm:pt modelId="{1AF9D47F-D6FF-4E6C-B100-91864CEC3D49}" type="pres">
      <dgm:prSet presAssocID="{0DC0637A-3E98-4372-97AF-43DC8B41DEBD}" presName="hierChild4" presStyleCnt="0"/>
      <dgm:spPr/>
    </dgm:pt>
    <dgm:pt modelId="{9F2131E2-687A-4833-9EAC-379AB1FE6130}" type="pres">
      <dgm:prSet presAssocID="{F3BF1B87-6B03-4ABC-91CF-4903A43B57F3}" presName="Name37" presStyleLbl="parChTrans1D3" presStyleIdx="0" presStyleCnt="3"/>
      <dgm:spPr/>
      <dgm:t>
        <a:bodyPr/>
        <a:lstStyle/>
        <a:p>
          <a:endParaRPr lang="ru-RU"/>
        </a:p>
      </dgm:t>
    </dgm:pt>
    <dgm:pt modelId="{C344CE03-344D-420F-8080-38EF77DF93DE}" type="pres">
      <dgm:prSet presAssocID="{799FD3EA-AEEE-4C32-B495-36050CC49CA7}" presName="hierRoot2" presStyleCnt="0">
        <dgm:presLayoutVars>
          <dgm:hierBranch val="init"/>
        </dgm:presLayoutVars>
      </dgm:prSet>
      <dgm:spPr/>
    </dgm:pt>
    <dgm:pt modelId="{B1F10A60-D4AF-4F39-A761-F3C0C949A4EA}" type="pres">
      <dgm:prSet presAssocID="{799FD3EA-AEEE-4C32-B495-36050CC49CA7}" presName="rootComposite" presStyleCnt="0"/>
      <dgm:spPr/>
    </dgm:pt>
    <dgm:pt modelId="{46641E55-02B9-43EE-AA09-E1185C4FF169}" type="pres">
      <dgm:prSet presAssocID="{799FD3EA-AEEE-4C32-B495-36050CC49CA7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CA22F0-4430-4A4E-A1F9-892A877D1B98}" type="pres">
      <dgm:prSet presAssocID="{799FD3EA-AEEE-4C32-B495-36050CC49CA7}" presName="rootConnector" presStyleLbl="node3" presStyleIdx="0" presStyleCnt="3"/>
      <dgm:spPr/>
      <dgm:t>
        <a:bodyPr/>
        <a:lstStyle/>
        <a:p>
          <a:endParaRPr lang="ru-RU"/>
        </a:p>
      </dgm:t>
    </dgm:pt>
    <dgm:pt modelId="{0C5CF654-4572-4509-82F0-13D6D73A306F}" type="pres">
      <dgm:prSet presAssocID="{799FD3EA-AEEE-4C32-B495-36050CC49CA7}" presName="hierChild4" presStyleCnt="0"/>
      <dgm:spPr/>
    </dgm:pt>
    <dgm:pt modelId="{7C6E5C18-1619-4898-B88D-99085A258447}" type="pres">
      <dgm:prSet presAssocID="{799FD3EA-AEEE-4C32-B495-36050CC49CA7}" presName="hierChild5" presStyleCnt="0"/>
      <dgm:spPr/>
    </dgm:pt>
    <dgm:pt modelId="{C7EA804F-B926-4CB4-A368-28F4EF69D7B2}" type="pres">
      <dgm:prSet presAssocID="{04D0216D-C195-4210-989A-DAE2E8FDB738}" presName="Name37" presStyleLbl="parChTrans1D3" presStyleIdx="1" presStyleCnt="3"/>
      <dgm:spPr/>
      <dgm:t>
        <a:bodyPr/>
        <a:lstStyle/>
        <a:p>
          <a:endParaRPr lang="ru-RU"/>
        </a:p>
      </dgm:t>
    </dgm:pt>
    <dgm:pt modelId="{78C7B5E3-CC6D-48D4-AD15-6960D9420564}" type="pres">
      <dgm:prSet presAssocID="{72A587FD-F302-440D-807B-C4E1940E26F4}" presName="hierRoot2" presStyleCnt="0">
        <dgm:presLayoutVars>
          <dgm:hierBranch val="init"/>
        </dgm:presLayoutVars>
      </dgm:prSet>
      <dgm:spPr/>
    </dgm:pt>
    <dgm:pt modelId="{1E15FF74-CA90-42CB-AD15-934DC2F86C20}" type="pres">
      <dgm:prSet presAssocID="{72A587FD-F302-440D-807B-C4E1940E26F4}" presName="rootComposite" presStyleCnt="0"/>
      <dgm:spPr/>
    </dgm:pt>
    <dgm:pt modelId="{3D4C21C5-6EDE-4456-9509-005D87EFEBFE}" type="pres">
      <dgm:prSet presAssocID="{72A587FD-F302-440D-807B-C4E1940E26F4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D9E786-1C16-4046-94CE-3AEA7D34086D}" type="pres">
      <dgm:prSet presAssocID="{72A587FD-F302-440D-807B-C4E1940E26F4}" presName="rootConnector" presStyleLbl="node3" presStyleIdx="1" presStyleCnt="3"/>
      <dgm:spPr/>
      <dgm:t>
        <a:bodyPr/>
        <a:lstStyle/>
        <a:p>
          <a:endParaRPr lang="ru-RU"/>
        </a:p>
      </dgm:t>
    </dgm:pt>
    <dgm:pt modelId="{A1E076AE-B481-461A-8D8B-BB2E8FD24F1F}" type="pres">
      <dgm:prSet presAssocID="{72A587FD-F302-440D-807B-C4E1940E26F4}" presName="hierChild4" presStyleCnt="0"/>
      <dgm:spPr/>
    </dgm:pt>
    <dgm:pt modelId="{85F93554-E1C6-4E94-9863-8064CB45703D}" type="pres">
      <dgm:prSet presAssocID="{72A587FD-F302-440D-807B-C4E1940E26F4}" presName="hierChild5" presStyleCnt="0"/>
      <dgm:spPr/>
    </dgm:pt>
    <dgm:pt modelId="{FF6A5435-CB73-464B-A3A8-4877DCEA7A4E}" type="pres">
      <dgm:prSet presAssocID="{5D315908-C180-4964-99B5-BDE70D8B3790}" presName="Name37" presStyleLbl="parChTrans1D3" presStyleIdx="2" presStyleCnt="3"/>
      <dgm:spPr/>
      <dgm:t>
        <a:bodyPr/>
        <a:lstStyle/>
        <a:p>
          <a:endParaRPr lang="ru-RU"/>
        </a:p>
      </dgm:t>
    </dgm:pt>
    <dgm:pt modelId="{7DB87136-492B-4BC0-BAF6-90E2A3BBA18C}" type="pres">
      <dgm:prSet presAssocID="{EFE64A93-B168-4529-917E-17BABD2914B7}" presName="hierRoot2" presStyleCnt="0">
        <dgm:presLayoutVars>
          <dgm:hierBranch val="init"/>
        </dgm:presLayoutVars>
      </dgm:prSet>
      <dgm:spPr/>
    </dgm:pt>
    <dgm:pt modelId="{9ABB3E59-65F5-4C91-88C2-7BB184005C1C}" type="pres">
      <dgm:prSet presAssocID="{EFE64A93-B168-4529-917E-17BABD2914B7}" presName="rootComposite" presStyleCnt="0"/>
      <dgm:spPr/>
    </dgm:pt>
    <dgm:pt modelId="{E690F429-4880-4430-B3FE-E49ECC1D7A9C}" type="pres">
      <dgm:prSet presAssocID="{EFE64A93-B168-4529-917E-17BABD2914B7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B66E8E-AD98-4D2F-985A-C13C1C44DE4E}" type="pres">
      <dgm:prSet presAssocID="{EFE64A93-B168-4529-917E-17BABD2914B7}" presName="rootConnector" presStyleLbl="node3" presStyleIdx="2" presStyleCnt="3"/>
      <dgm:spPr/>
      <dgm:t>
        <a:bodyPr/>
        <a:lstStyle/>
        <a:p>
          <a:endParaRPr lang="ru-RU"/>
        </a:p>
      </dgm:t>
    </dgm:pt>
    <dgm:pt modelId="{4E11738B-DEEF-48F4-AD49-89A651E6FC21}" type="pres">
      <dgm:prSet presAssocID="{EFE64A93-B168-4529-917E-17BABD2914B7}" presName="hierChild4" presStyleCnt="0"/>
      <dgm:spPr/>
    </dgm:pt>
    <dgm:pt modelId="{4163AF13-4EAA-4266-AB25-D9B5D9B4DCED}" type="pres">
      <dgm:prSet presAssocID="{586F94D7-1430-484A-9A2B-17DE857F67C5}" presName="Name37" presStyleLbl="parChTrans1D4" presStyleIdx="0" presStyleCnt="3"/>
      <dgm:spPr/>
      <dgm:t>
        <a:bodyPr/>
        <a:lstStyle/>
        <a:p>
          <a:endParaRPr lang="ru-RU"/>
        </a:p>
      </dgm:t>
    </dgm:pt>
    <dgm:pt modelId="{C9A8921C-F32C-429E-AA4D-BFCAA1629011}" type="pres">
      <dgm:prSet presAssocID="{030B0266-4105-4243-95DC-5723AE39B6F3}" presName="hierRoot2" presStyleCnt="0">
        <dgm:presLayoutVars>
          <dgm:hierBranch val="init"/>
        </dgm:presLayoutVars>
      </dgm:prSet>
      <dgm:spPr/>
    </dgm:pt>
    <dgm:pt modelId="{A2A3E01D-3023-40EA-8576-0B16AC43EA3B}" type="pres">
      <dgm:prSet presAssocID="{030B0266-4105-4243-95DC-5723AE39B6F3}" presName="rootComposite" presStyleCnt="0"/>
      <dgm:spPr/>
    </dgm:pt>
    <dgm:pt modelId="{71EB4109-6E6C-4C7B-A079-BF3EBA16CD3F}" type="pres">
      <dgm:prSet presAssocID="{030B0266-4105-4243-95DC-5723AE39B6F3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0892E4-AF41-480B-A549-361F831CF733}" type="pres">
      <dgm:prSet presAssocID="{030B0266-4105-4243-95DC-5723AE39B6F3}" presName="rootConnector" presStyleLbl="node4" presStyleIdx="0" presStyleCnt="3"/>
      <dgm:spPr/>
      <dgm:t>
        <a:bodyPr/>
        <a:lstStyle/>
        <a:p>
          <a:endParaRPr lang="ru-RU"/>
        </a:p>
      </dgm:t>
    </dgm:pt>
    <dgm:pt modelId="{A962A4AA-0F75-4FA7-91D3-A35A0AA67F56}" type="pres">
      <dgm:prSet presAssocID="{030B0266-4105-4243-95DC-5723AE39B6F3}" presName="hierChild4" presStyleCnt="0"/>
      <dgm:spPr/>
    </dgm:pt>
    <dgm:pt modelId="{440527E0-46DD-4CAB-B88E-ED96FD45B4DF}" type="pres">
      <dgm:prSet presAssocID="{030B0266-4105-4243-95DC-5723AE39B6F3}" presName="hierChild5" presStyleCnt="0"/>
      <dgm:spPr/>
    </dgm:pt>
    <dgm:pt modelId="{A725DCD7-9455-4ABE-A3CF-43B022524283}" type="pres">
      <dgm:prSet presAssocID="{BCE5B9EC-01B4-49A6-B3E6-FCB14BFDC6B9}" presName="Name37" presStyleLbl="parChTrans1D4" presStyleIdx="1" presStyleCnt="3"/>
      <dgm:spPr/>
      <dgm:t>
        <a:bodyPr/>
        <a:lstStyle/>
        <a:p>
          <a:endParaRPr lang="ru-RU"/>
        </a:p>
      </dgm:t>
    </dgm:pt>
    <dgm:pt modelId="{D6F007C7-7C60-4377-A5EF-65F99ECCF778}" type="pres">
      <dgm:prSet presAssocID="{B01BFA27-58CB-4E8D-87D5-CDB826A80F4C}" presName="hierRoot2" presStyleCnt="0">
        <dgm:presLayoutVars>
          <dgm:hierBranch val="init"/>
        </dgm:presLayoutVars>
      </dgm:prSet>
      <dgm:spPr/>
    </dgm:pt>
    <dgm:pt modelId="{171DB410-3CF6-4239-AD21-EC1715C733DF}" type="pres">
      <dgm:prSet presAssocID="{B01BFA27-58CB-4E8D-87D5-CDB826A80F4C}" presName="rootComposite" presStyleCnt="0"/>
      <dgm:spPr/>
    </dgm:pt>
    <dgm:pt modelId="{311B0943-F69B-4F22-AAE6-52C30FCAC9EC}" type="pres">
      <dgm:prSet presAssocID="{B01BFA27-58CB-4E8D-87D5-CDB826A80F4C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919A02-4DB7-4EE6-ABF4-E6A8F7779F23}" type="pres">
      <dgm:prSet presAssocID="{B01BFA27-58CB-4E8D-87D5-CDB826A80F4C}" presName="rootConnector" presStyleLbl="node4" presStyleIdx="1" presStyleCnt="3"/>
      <dgm:spPr/>
      <dgm:t>
        <a:bodyPr/>
        <a:lstStyle/>
        <a:p>
          <a:endParaRPr lang="ru-RU"/>
        </a:p>
      </dgm:t>
    </dgm:pt>
    <dgm:pt modelId="{60207114-CE48-40C6-AB2D-55352795117D}" type="pres">
      <dgm:prSet presAssocID="{B01BFA27-58CB-4E8D-87D5-CDB826A80F4C}" presName="hierChild4" presStyleCnt="0"/>
      <dgm:spPr/>
    </dgm:pt>
    <dgm:pt modelId="{476E4C37-8FEB-4729-8634-BBE37DB27569}" type="pres">
      <dgm:prSet presAssocID="{B01BFA27-58CB-4E8D-87D5-CDB826A80F4C}" presName="hierChild5" presStyleCnt="0"/>
      <dgm:spPr/>
    </dgm:pt>
    <dgm:pt modelId="{53A2CBC3-0012-49E5-903F-7A37D8A88C22}" type="pres">
      <dgm:prSet presAssocID="{EA810942-890D-4D49-A1FE-ACA637E63331}" presName="Name37" presStyleLbl="parChTrans1D4" presStyleIdx="2" presStyleCnt="3"/>
      <dgm:spPr/>
      <dgm:t>
        <a:bodyPr/>
        <a:lstStyle/>
        <a:p>
          <a:endParaRPr lang="ru-RU"/>
        </a:p>
      </dgm:t>
    </dgm:pt>
    <dgm:pt modelId="{0DCC773F-0D3C-4AC0-8E8E-9AF96FCA16C4}" type="pres">
      <dgm:prSet presAssocID="{02DEA425-987A-415A-9D53-AA593CF15435}" presName="hierRoot2" presStyleCnt="0">
        <dgm:presLayoutVars>
          <dgm:hierBranch val="init"/>
        </dgm:presLayoutVars>
      </dgm:prSet>
      <dgm:spPr/>
    </dgm:pt>
    <dgm:pt modelId="{F4451520-91CE-4087-93C9-A5E14F0A8207}" type="pres">
      <dgm:prSet presAssocID="{02DEA425-987A-415A-9D53-AA593CF15435}" presName="rootComposite" presStyleCnt="0"/>
      <dgm:spPr/>
    </dgm:pt>
    <dgm:pt modelId="{8FF8A70C-C051-4019-A7DE-17DC95D95B32}" type="pres">
      <dgm:prSet presAssocID="{02DEA425-987A-415A-9D53-AA593CF15435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59F198-38AF-4F60-98AC-478CAE18CB7C}" type="pres">
      <dgm:prSet presAssocID="{02DEA425-987A-415A-9D53-AA593CF15435}" presName="rootConnector" presStyleLbl="node4" presStyleIdx="2" presStyleCnt="3"/>
      <dgm:spPr/>
      <dgm:t>
        <a:bodyPr/>
        <a:lstStyle/>
        <a:p>
          <a:endParaRPr lang="ru-RU"/>
        </a:p>
      </dgm:t>
    </dgm:pt>
    <dgm:pt modelId="{925CA449-DB16-4E06-B2B2-A562A1ECEDA5}" type="pres">
      <dgm:prSet presAssocID="{02DEA425-987A-415A-9D53-AA593CF15435}" presName="hierChild4" presStyleCnt="0"/>
      <dgm:spPr/>
    </dgm:pt>
    <dgm:pt modelId="{6D4855F4-950E-4485-9B2F-D39B85E051A7}" type="pres">
      <dgm:prSet presAssocID="{02DEA425-987A-415A-9D53-AA593CF15435}" presName="hierChild5" presStyleCnt="0"/>
      <dgm:spPr/>
    </dgm:pt>
    <dgm:pt modelId="{3205438A-D1C3-48DE-8EA9-3C0B1009FF39}" type="pres">
      <dgm:prSet presAssocID="{EFE64A93-B168-4529-917E-17BABD2914B7}" presName="hierChild5" presStyleCnt="0"/>
      <dgm:spPr/>
    </dgm:pt>
    <dgm:pt modelId="{51588333-6431-4487-A508-7BAAC4A33640}" type="pres">
      <dgm:prSet presAssocID="{0DC0637A-3E98-4372-97AF-43DC8B41DEBD}" presName="hierChild5" presStyleCnt="0"/>
      <dgm:spPr/>
    </dgm:pt>
    <dgm:pt modelId="{CD6A1CC6-E586-4355-B410-728EA6B88B29}" type="pres">
      <dgm:prSet presAssocID="{070073EB-533D-420E-8DE2-E0EAF304134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F4CEE37F-1B9C-4A62-B5B9-2F3FE33009F1}" type="pres">
      <dgm:prSet presAssocID="{12531EC7-209C-48F4-8E22-40BE6AE77A1B}" presName="hierRoot2" presStyleCnt="0">
        <dgm:presLayoutVars>
          <dgm:hierBranch val="init"/>
        </dgm:presLayoutVars>
      </dgm:prSet>
      <dgm:spPr/>
    </dgm:pt>
    <dgm:pt modelId="{630D513A-60B8-4642-95CE-F1CFA7B16445}" type="pres">
      <dgm:prSet presAssocID="{12531EC7-209C-48F4-8E22-40BE6AE77A1B}" presName="rootComposite" presStyleCnt="0"/>
      <dgm:spPr/>
    </dgm:pt>
    <dgm:pt modelId="{413818FA-2050-4FE5-AD3D-B0894A9A13DB}" type="pres">
      <dgm:prSet presAssocID="{12531EC7-209C-48F4-8E22-40BE6AE77A1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F9948B-5503-4450-B822-0E9E1CFEA87E}" type="pres">
      <dgm:prSet presAssocID="{12531EC7-209C-48F4-8E22-40BE6AE77A1B}" presName="rootConnector" presStyleLbl="node2" presStyleIdx="1" presStyleCnt="2"/>
      <dgm:spPr/>
      <dgm:t>
        <a:bodyPr/>
        <a:lstStyle/>
        <a:p>
          <a:endParaRPr lang="ru-RU"/>
        </a:p>
      </dgm:t>
    </dgm:pt>
    <dgm:pt modelId="{614AF85C-22A1-4C7E-AA65-144108F11DD2}" type="pres">
      <dgm:prSet presAssocID="{12531EC7-209C-48F4-8E22-40BE6AE77A1B}" presName="hierChild4" presStyleCnt="0"/>
      <dgm:spPr/>
    </dgm:pt>
    <dgm:pt modelId="{EF5832CB-2ABA-4317-9274-19AC81D17702}" type="pres">
      <dgm:prSet presAssocID="{12531EC7-209C-48F4-8E22-40BE6AE77A1B}" presName="hierChild5" presStyleCnt="0"/>
      <dgm:spPr/>
    </dgm:pt>
    <dgm:pt modelId="{AEAF9871-5BFA-4A58-A6A7-0F9348ABB901}" type="pres">
      <dgm:prSet presAssocID="{AD75AC1D-2901-4DA7-A368-D835AC811F2C}" presName="hierChild3" presStyleCnt="0"/>
      <dgm:spPr/>
    </dgm:pt>
  </dgm:ptLst>
  <dgm:cxnLst>
    <dgm:cxn modelId="{EF469350-9675-4D51-8C48-4381210CB193}" type="presOf" srcId="{030B0266-4105-4243-95DC-5723AE39B6F3}" destId="{580892E4-AF41-480B-A549-361F831CF733}" srcOrd="1" destOrd="0" presId="urn:microsoft.com/office/officeart/2005/8/layout/orgChart1"/>
    <dgm:cxn modelId="{565679B3-6506-47FA-B3AA-979A1C5757EA}" type="presOf" srcId="{799FD3EA-AEEE-4C32-B495-36050CC49CA7}" destId="{46641E55-02B9-43EE-AA09-E1185C4FF169}" srcOrd="0" destOrd="0" presId="urn:microsoft.com/office/officeart/2005/8/layout/orgChart1"/>
    <dgm:cxn modelId="{6C76DB03-114A-4953-BEF6-C26927C7EDF7}" type="presOf" srcId="{EFE64A93-B168-4529-917E-17BABD2914B7}" destId="{E690F429-4880-4430-B3FE-E49ECC1D7A9C}" srcOrd="0" destOrd="0" presId="urn:microsoft.com/office/officeart/2005/8/layout/orgChart1"/>
    <dgm:cxn modelId="{E2C832CC-7301-433B-87E8-A087C24C9E0C}" srcId="{EFE64A93-B168-4529-917E-17BABD2914B7}" destId="{02DEA425-987A-415A-9D53-AA593CF15435}" srcOrd="2" destOrd="0" parTransId="{EA810942-890D-4D49-A1FE-ACA637E63331}" sibTransId="{3D5345DD-69B3-473A-9C58-A1BC16BE83D6}"/>
    <dgm:cxn modelId="{48A88F39-3536-43F8-9D32-81273C4C26CF}" type="presOf" srcId="{AD75AC1D-2901-4DA7-A368-D835AC811F2C}" destId="{5BF47D8B-4279-46D0-B5C3-C4727C9CFEA3}" srcOrd="1" destOrd="0" presId="urn:microsoft.com/office/officeart/2005/8/layout/orgChart1"/>
    <dgm:cxn modelId="{A48AE3D8-E508-4C1B-8DAD-A64709B3E7E2}" type="presOf" srcId="{B01BFA27-58CB-4E8D-87D5-CDB826A80F4C}" destId="{3E919A02-4DB7-4EE6-ABF4-E6A8F7779F23}" srcOrd="1" destOrd="0" presId="urn:microsoft.com/office/officeart/2005/8/layout/orgChart1"/>
    <dgm:cxn modelId="{4D9B558E-F8FA-4609-A42B-FAFFE3E5852D}" type="presOf" srcId="{3A3DE5DE-73CE-4B27-965E-ADECE6E00EBA}" destId="{62F89D1B-8DD6-4D3D-A697-10745E93C69C}" srcOrd="0" destOrd="0" presId="urn:microsoft.com/office/officeart/2005/8/layout/orgChart1"/>
    <dgm:cxn modelId="{F9B28E7B-588F-40B6-A3A5-7080A2253DFD}" srcId="{EFE64A93-B168-4529-917E-17BABD2914B7}" destId="{B01BFA27-58CB-4E8D-87D5-CDB826A80F4C}" srcOrd="1" destOrd="0" parTransId="{BCE5B9EC-01B4-49A6-B3E6-FCB14BFDC6B9}" sibTransId="{D6206090-3E88-4348-9DA4-CFFDA1AAED29}"/>
    <dgm:cxn modelId="{15520837-F57B-4D8E-BBE0-26ED8615092F}" type="presOf" srcId="{EA810942-890D-4D49-A1FE-ACA637E63331}" destId="{53A2CBC3-0012-49E5-903F-7A37D8A88C22}" srcOrd="0" destOrd="0" presId="urn:microsoft.com/office/officeart/2005/8/layout/orgChart1"/>
    <dgm:cxn modelId="{63F90911-3841-44E5-9113-61F856CDAE63}" srcId="{0DC0637A-3E98-4372-97AF-43DC8B41DEBD}" destId="{EFE64A93-B168-4529-917E-17BABD2914B7}" srcOrd="2" destOrd="0" parTransId="{5D315908-C180-4964-99B5-BDE70D8B3790}" sibTransId="{4967E10D-27DC-407A-AE08-7D968655272C}"/>
    <dgm:cxn modelId="{85A0CC3F-7A6B-4EA7-A6BA-D7D116AC9BBD}" type="presOf" srcId="{12531EC7-209C-48F4-8E22-40BE6AE77A1B}" destId="{413818FA-2050-4FE5-AD3D-B0894A9A13DB}" srcOrd="0" destOrd="0" presId="urn:microsoft.com/office/officeart/2005/8/layout/orgChart1"/>
    <dgm:cxn modelId="{CDA0C517-A09F-49A1-A32F-9E83AD10E606}" srcId="{0DC0637A-3E98-4372-97AF-43DC8B41DEBD}" destId="{799FD3EA-AEEE-4C32-B495-36050CC49CA7}" srcOrd="0" destOrd="0" parTransId="{F3BF1B87-6B03-4ABC-91CF-4903A43B57F3}" sibTransId="{53E27583-0D3A-4671-B706-488D8B8792C7}"/>
    <dgm:cxn modelId="{4C29E201-45F2-410A-A308-692FA4B768F6}" srcId="{EFE64A93-B168-4529-917E-17BABD2914B7}" destId="{030B0266-4105-4243-95DC-5723AE39B6F3}" srcOrd="0" destOrd="0" parTransId="{586F94D7-1430-484A-9A2B-17DE857F67C5}" sibTransId="{FB2A838D-FB23-483E-8E99-690BF01A8B52}"/>
    <dgm:cxn modelId="{06A23AF1-7B78-4BE0-8121-5D1248391EA3}" type="presOf" srcId="{02DEA425-987A-415A-9D53-AA593CF15435}" destId="{8FF8A70C-C051-4019-A7DE-17DC95D95B32}" srcOrd="0" destOrd="0" presId="urn:microsoft.com/office/officeart/2005/8/layout/orgChart1"/>
    <dgm:cxn modelId="{C888313D-C334-452C-AA4A-CB55D3BA292F}" type="presOf" srcId="{12531EC7-209C-48F4-8E22-40BE6AE77A1B}" destId="{6DF9948B-5503-4450-B822-0E9E1CFEA87E}" srcOrd="1" destOrd="0" presId="urn:microsoft.com/office/officeart/2005/8/layout/orgChart1"/>
    <dgm:cxn modelId="{DE0CD53F-88E8-4744-8B06-E4E8737B0D89}" type="presOf" srcId="{AB23FAC7-586E-410E-BC4C-A29742998078}" destId="{1EC1CBF3-732B-4A9C-A567-79DA58986A91}" srcOrd="0" destOrd="0" presId="urn:microsoft.com/office/officeart/2005/8/layout/orgChart1"/>
    <dgm:cxn modelId="{D8D700B7-33BF-4055-BFEF-2C88F08D1F5F}" type="presOf" srcId="{EFE64A93-B168-4529-917E-17BABD2914B7}" destId="{E5B66E8E-AD98-4D2F-985A-C13C1C44DE4E}" srcOrd="1" destOrd="0" presId="urn:microsoft.com/office/officeart/2005/8/layout/orgChart1"/>
    <dgm:cxn modelId="{1265418A-5835-4E7A-9D63-712BDDF6D7DD}" type="presOf" srcId="{02DEA425-987A-415A-9D53-AA593CF15435}" destId="{4059F198-38AF-4F60-98AC-478CAE18CB7C}" srcOrd="1" destOrd="0" presId="urn:microsoft.com/office/officeart/2005/8/layout/orgChart1"/>
    <dgm:cxn modelId="{65C6816F-ACDE-4FB4-8F24-E7FCAD428A7C}" type="presOf" srcId="{72A587FD-F302-440D-807B-C4E1940E26F4}" destId="{3D4C21C5-6EDE-4456-9509-005D87EFEBFE}" srcOrd="0" destOrd="0" presId="urn:microsoft.com/office/officeart/2005/8/layout/orgChart1"/>
    <dgm:cxn modelId="{6DACBEEA-286A-416F-97B7-6AFB57BB12C7}" type="presOf" srcId="{04D0216D-C195-4210-989A-DAE2E8FDB738}" destId="{C7EA804F-B926-4CB4-A368-28F4EF69D7B2}" srcOrd="0" destOrd="0" presId="urn:microsoft.com/office/officeart/2005/8/layout/orgChart1"/>
    <dgm:cxn modelId="{87A5F1A3-3646-4D17-9C2B-69516B9970AC}" srcId="{AB23FAC7-586E-410E-BC4C-A29742998078}" destId="{AD75AC1D-2901-4DA7-A368-D835AC811F2C}" srcOrd="0" destOrd="0" parTransId="{92A7929A-C7DA-4C62-9D4A-D8837C1750C1}" sibTransId="{069B9C3D-2A79-448E-9AE2-41A4160BF9D0}"/>
    <dgm:cxn modelId="{71E6F2AC-5946-41E7-8F41-CAF9B2F50750}" type="presOf" srcId="{B01BFA27-58CB-4E8D-87D5-CDB826A80F4C}" destId="{311B0943-F69B-4F22-AAE6-52C30FCAC9EC}" srcOrd="0" destOrd="0" presId="urn:microsoft.com/office/officeart/2005/8/layout/orgChart1"/>
    <dgm:cxn modelId="{E1F75C47-A36B-49D8-A374-8FE98EBA0054}" type="presOf" srcId="{586F94D7-1430-484A-9A2B-17DE857F67C5}" destId="{4163AF13-4EAA-4266-AB25-D9B5D9B4DCED}" srcOrd="0" destOrd="0" presId="urn:microsoft.com/office/officeart/2005/8/layout/orgChart1"/>
    <dgm:cxn modelId="{87E988BC-544B-42B6-A0DD-C4BE7DEC41F3}" type="presOf" srcId="{BCE5B9EC-01B4-49A6-B3E6-FCB14BFDC6B9}" destId="{A725DCD7-9455-4ABE-A3CF-43B022524283}" srcOrd="0" destOrd="0" presId="urn:microsoft.com/office/officeart/2005/8/layout/orgChart1"/>
    <dgm:cxn modelId="{C1188F54-D6E9-465C-AB9E-2307DD1299C8}" type="presOf" srcId="{030B0266-4105-4243-95DC-5723AE39B6F3}" destId="{71EB4109-6E6C-4C7B-A079-BF3EBA16CD3F}" srcOrd="0" destOrd="0" presId="urn:microsoft.com/office/officeart/2005/8/layout/orgChart1"/>
    <dgm:cxn modelId="{A1D16EED-F1B5-423D-A5F2-5368F2678020}" type="presOf" srcId="{AD75AC1D-2901-4DA7-A368-D835AC811F2C}" destId="{9F980DDD-DCDD-4B44-AF21-480C6E52037E}" srcOrd="0" destOrd="0" presId="urn:microsoft.com/office/officeart/2005/8/layout/orgChart1"/>
    <dgm:cxn modelId="{22F6E4FA-065A-4514-8FF0-3E91755D1EA7}" type="presOf" srcId="{070073EB-533D-420E-8DE2-E0EAF3041341}" destId="{CD6A1CC6-E586-4355-B410-728EA6B88B29}" srcOrd="0" destOrd="0" presId="urn:microsoft.com/office/officeart/2005/8/layout/orgChart1"/>
    <dgm:cxn modelId="{89FFB6C5-5AD8-47A4-815C-A79CA6B3216C}" type="presOf" srcId="{0DC0637A-3E98-4372-97AF-43DC8B41DEBD}" destId="{A97C60E7-2908-46F1-ACB0-32CEBC3F8892}" srcOrd="1" destOrd="0" presId="urn:microsoft.com/office/officeart/2005/8/layout/orgChart1"/>
    <dgm:cxn modelId="{4432A741-4678-4100-BB16-B32D7A1E80E0}" type="presOf" srcId="{799FD3EA-AEEE-4C32-B495-36050CC49CA7}" destId="{B0CA22F0-4430-4A4E-A1F9-892A877D1B98}" srcOrd="1" destOrd="0" presId="urn:microsoft.com/office/officeart/2005/8/layout/orgChart1"/>
    <dgm:cxn modelId="{7CDF858A-D6F8-4F51-B81E-FBFA02670F00}" srcId="{AD75AC1D-2901-4DA7-A368-D835AC811F2C}" destId="{12531EC7-209C-48F4-8E22-40BE6AE77A1B}" srcOrd="1" destOrd="0" parTransId="{070073EB-533D-420E-8DE2-E0EAF3041341}" sibTransId="{C84E9461-9A81-4A59-ACC2-9AEDFEB2B54D}"/>
    <dgm:cxn modelId="{10E6F6E0-C96E-4D39-90FD-A340C1FDCE8C}" type="presOf" srcId="{0DC0637A-3E98-4372-97AF-43DC8B41DEBD}" destId="{7F66428C-47BD-4F25-9505-84267251FBE1}" srcOrd="0" destOrd="0" presId="urn:microsoft.com/office/officeart/2005/8/layout/orgChart1"/>
    <dgm:cxn modelId="{E98332C6-41AA-47E7-8002-8C3D1CE1267A}" srcId="{AD75AC1D-2901-4DA7-A368-D835AC811F2C}" destId="{0DC0637A-3E98-4372-97AF-43DC8B41DEBD}" srcOrd="0" destOrd="0" parTransId="{3A3DE5DE-73CE-4B27-965E-ADECE6E00EBA}" sibTransId="{3C351F5E-6686-44B1-9EA4-6D2F817BBC71}"/>
    <dgm:cxn modelId="{9183ABF2-0F2E-4B82-A842-238B9B117A58}" type="presOf" srcId="{5D315908-C180-4964-99B5-BDE70D8B3790}" destId="{FF6A5435-CB73-464B-A3A8-4877DCEA7A4E}" srcOrd="0" destOrd="0" presId="urn:microsoft.com/office/officeart/2005/8/layout/orgChart1"/>
    <dgm:cxn modelId="{FE88A2B7-0AF8-46A2-A47D-DABD87D8CF03}" type="presOf" srcId="{F3BF1B87-6B03-4ABC-91CF-4903A43B57F3}" destId="{9F2131E2-687A-4833-9EAC-379AB1FE6130}" srcOrd="0" destOrd="0" presId="urn:microsoft.com/office/officeart/2005/8/layout/orgChart1"/>
    <dgm:cxn modelId="{73995A39-985A-46F2-A48A-4A9186E12485}" type="presOf" srcId="{72A587FD-F302-440D-807B-C4E1940E26F4}" destId="{9AD9E786-1C16-4046-94CE-3AEA7D34086D}" srcOrd="1" destOrd="0" presId="urn:microsoft.com/office/officeart/2005/8/layout/orgChart1"/>
    <dgm:cxn modelId="{2B80199F-1C97-4427-BFB5-45F849707D19}" srcId="{0DC0637A-3E98-4372-97AF-43DC8B41DEBD}" destId="{72A587FD-F302-440D-807B-C4E1940E26F4}" srcOrd="1" destOrd="0" parTransId="{04D0216D-C195-4210-989A-DAE2E8FDB738}" sibTransId="{32ADEC59-7BB4-4BA3-A877-8B207B13AF3F}"/>
    <dgm:cxn modelId="{3FC2BA00-9686-4B35-A07D-BCC1CFACE4D4}" type="presParOf" srcId="{1EC1CBF3-732B-4A9C-A567-79DA58986A91}" destId="{4C5A01A2-B2A3-49F6-8753-90784A7D0FF5}" srcOrd="0" destOrd="0" presId="urn:microsoft.com/office/officeart/2005/8/layout/orgChart1"/>
    <dgm:cxn modelId="{DEB87D2C-4AC5-4F83-86A9-8F4205E4CE0C}" type="presParOf" srcId="{4C5A01A2-B2A3-49F6-8753-90784A7D0FF5}" destId="{85ABA9CC-2BAE-4622-A3BC-FAADD0897967}" srcOrd="0" destOrd="0" presId="urn:microsoft.com/office/officeart/2005/8/layout/orgChart1"/>
    <dgm:cxn modelId="{A69F92CA-F524-4CC3-9D88-40B98CF26D44}" type="presParOf" srcId="{85ABA9CC-2BAE-4622-A3BC-FAADD0897967}" destId="{9F980DDD-DCDD-4B44-AF21-480C6E52037E}" srcOrd="0" destOrd="0" presId="urn:microsoft.com/office/officeart/2005/8/layout/orgChart1"/>
    <dgm:cxn modelId="{D9B4EC73-EE4D-4143-8B44-C53EFECBF1FC}" type="presParOf" srcId="{85ABA9CC-2BAE-4622-A3BC-FAADD0897967}" destId="{5BF47D8B-4279-46D0-B5C3-C4727C9CFEA3}" srcOrd="1" destOrd="0" presId="urn:microsoft.com/office/officeart/2005/8/layout/orgChart1"/>
    <dgm:cxn modelId="{5C50CA58-B4E1-40CA-A0CF-208DA8072D51}" type="presParOf" srcId="{4C5A01A2-B2A3-49F6-8753-90784A7D0FF5}" destId="{AEC0152A-1483-4BA5-ADC4-6E662E033132}" srcOrd="1" destOrd="0" presId="urn:microsoft.com/office/officeart/2005/8/layout/orgChart1"/>
    <dgm:cxn modelId="{23B1F0C7-584C-4D8E-80AE-E3B0482E54A2}" type="presParOf" srcId="{AEC0152A-1483-4BA5-ADC4-6E662E033132}" destId="{62F89D1B-8DD6-4D3D-A697-10745E93C69C}" srcOrd="0" destOrd="0" presId="urn:microsoft.com/office/officeart/2005/8/layout/orgChart1"/>
    <dgm:cxn modelId="{14080327-C82E-454A-B0C6-F5E42C612277}" type="presParOf" srcId="{AEC0152A-1483-4BA5-ADC4-6E662E033132}" destId="{E5FDD597-5292-452F-A5EC-BAC3489FD1F2}" srcOrd="1" destOrd="0" presId="urn:microsoft.com/office/officeart/2005/8/layout/orgChart1"/>
    <dgm:cxn modelId="{F8FABBD5-DC56-43E2-885B-CAED687D3784}" type="presParOf" srcId="{E5FDD597-5292-452F-A5EC-BAC3489FD1F2}" destId="{9CA9ED30-1F5E-4F54-BD60-0D71D17C182D}" srcOrd="0" destOrd="0" presId="urn:microsoft.com/office/officeart/2005/8/layout/orgChart1"/>
    <dgm:cxn modelId="{5E039DB2-0B42-4B0A-B794-916ACEE2A5B9}" type="presParOf" srcId="{9CA9ED30-1F5E-4F54-BD60-0D71D17C182D}" destId="{7F66428C-47BD-4F25-9505-84267251FBE1}" srcOrd="0" destOrd="0" presId="urn:microsoft.com/office/officeart/2005/8/layout/orgChart1"/>
    <dgm:cxn modelId="{6CB599D1-BBDA-436F-8E88-72E5E1A48386}" type="presParOf" srcId="{9CA9ED30-1F5E-4F54-BD60-0D71D17C182D}" destId="{A97C60E7-2908-46F1-ACB0-32CEBC3F8892}" srcOrd="1" destOrd="0" presId="urn:microsoft.com/office/officeart/2005/8/layout/orgChart1"/>
    <dgm:cxn modelId="{69628034-A340-4570-A4C6-0E3478C373EC}" type="presParOf" srcId="{E5FDD597-5292-452F-A5EC-BAC3489FD1F2}" destId="{1AF9D47F-D6FF-4E6C-B100-91864CEC3D49}" srcOrd="1" destOrd="0" presId="urn:microsoft.com/office/officeart/2005/8/layout/orgChart1"/>
    <dgm:cxn modelId="{E9C69B8C-9289-4FB4-A939-4D87919AF7E2}" type="presParOf" srcId="{1AF9D47F-D6FF-4E6C-B100-91864CEC3D49}" destId="{9F2131E2-687A-4833-9EAC-379AB1FE6130}" srcOrd="0" destOrd="0" presId="urn:microsoft.com/office/officeart/2005/8/layout/orgChart1"/>
    <dgm:cxn modelId="{6A3E66E7-448A-4A2E-926A-61F439D27224}" type="presParOf" srcId="{1AF9D47F-D6FF-4E6C-B100-91864CEC3D49}" destId="{C344CE03-344D-420F-8080-38EF77DF93DE}" srcOrd="1" destOrd="0" presId="urn:microsoft.com/office/officeart/2005/8/layout/orgChart1"/>
    <dgm:cxn modelId="{9CF74DE1-F850-4CC8-A15A-318C773112BA}" type="presParOf" srcId="{C344CE03-344D-420F-8080-38EF77DF93DE}" destId="{B1F10A60-D4AF-4F39-A761-F3C0C949A4EA}" srcOrd="0" destOrd="0" presId="urn:microsoft.com/office/officeart/2005/8/layout/orgChart1"/>
    <dgm:cxn modelId="{7A526156-7323-420E-9D94-6C48B3476808}" type="presParOf" srcId="{B1F10A60-D4AF-4F39-A761-F3C0C949A4EA}" destId="{46641E55-02B9-43EE-AA09-E1185C4FF169}" srcOrd="0" destOrd="0" presId="urn:microsoft.com/office/officeart/2005/8/layout/orgChart1"/>
    <dgm:cxn modelId="{E96EA91C-567C-426F-A7A4-CCE5CCA9D29B}" type="presParOf" srcId="{B1F10A60-D4AF-4F39-A761-F3C0C949A4EA}" destId="{B0CA22F0-4430-4A4E-A1F9-892A877D1B98}" srcOrd="1" destOrd="0" presId="urn:microsoft.com/office/officeart/2005/8/layout/orgChart1"/>
    <dgm:cxn modelId="{E5481357-4CF8-4D45-94CC-9EA129EE79E5}" type="presParOf" srcId="{C344CE03-344D-420F-8080-38EF77DF93DE}" destId="{0C5CF654-4572-4509-82F0-13D6D73A306F}" srcOrd="1" destOrd="0" presId="urn:microsoft.com/office/officeart/2005/8/layout/orgChart1"/>
    <dgm:cxn modelId="{41143C50-50BF-4193-8802-A8BA28F51838}" type="presParOf" srcId="{C344CE03-344D-420F-8080-38EF77DF93DE}" destId="{7C6E5C18-1619-4898-B88D-99085A258447}" srcOrd="2" destOrd="0" presId="urn:microsoft.com/office/officeart/2005/8/layout/orgChart1"/>
    <dgm:cxn modelId="{2F6E6306-2417-4DD7-B104-B73D219DFABD}" type="presParOf" srcId="{1AF9D47F-D6FF-4E6C-B100-91864CEC3D49}" destId="{C7EA804F-B926-4CB4-A368-28F4EF69D7B2}" srcOrd="2" destOrd="0" presId="urn:microsoft.com/office/officeart/2005/8/layout/orgChart1"/>
    <dgm:cxn modelId="{3D397F5D-0F04-482D-9A36-9C197174ABEB}" type="presParOf" srcId="{1AF9D47F-D6FF-4E6C-B100-91864CEC3D49}" destId="{78C7B5E3-CC6D-48D4-AD15-6960D9420564}" srcOrd="3" destOrd="0" presId="urn:microsoft.com/office/officeart/2005/8/layout/orgChart1"/>
    <dgm:cxn modelId="{0635A294-16B7-4F50-9813-A44C664947C7}" type="presParOf" srcId="{78C7B5E3-CC6D-48D4-AD15-6960D9420564}" destId="{1E15FF74-CA90-42CB-AD15-934DC2F86C20}" srcOrd="0" destOrd="0" presId="urn:microsoft.com/office/officeart/2005/8/layout/orgChart1"/>
    <dgm:cxn modelId="{F3FF6932-530C-4721-BCD9-0BCE9B54229E}" type="presParOf" srcId="{1E15FF74-CA90-42CB-AD15-934DC2F86C20}" destId="{3D4C21C5-6EDE-4456-9509-005D87EFEBFE}" srcOrd="0" destOrd="0" presId="urn:microsoft.com/office/officeart/2005/8/layout/orgChart1"/>
    <dgm:cxn modelId="{DFFF193D-5DE4-4A40-B68A-6D0D487872D5}" type="presParOf" srcId="{1E15FF74-CA90-42CB-AD15-934DC2F86C20}" destId="{9AD9E786-1C16-4046-94CE-3AEA7D34086D}" srcOrd="1" destOrd="0" presId="urn:microsoft.com/office/officeart/2005/8/layout/orgChart1"/>
    <dgm:cxn modelId="{306D81E5-734A-4465-8FF6-7FF999A5637A}" type="presParOf" srcId="{78C7B5E3-CC6D-48D4-AD15-6960D9420564}" destId="{A1E076AE-B481-461A-8D8B-BB2E8FD24F1F}" srcOrd="1" destOrd="0" presId="urn:microsoft.com/office/officeart/2005/8/layout/orgChart1"/>
    <dgm:cxn modelId="{31ABEA95-5428-438C-B081-7522AAFAE3C0}" type="presParOf" srcId="{78C7B5E3-CC6D-48D4-AD15-6960D9420564}" destId="{85F93554-E1C6-4E94-9863-8064CB45703D}" srcOrd="2" destOrd="0" presId="urn:microsoft.com/office/officeart/2005/8/layout/orgChart1"/>
    <dgm:cxn modelId="{F33C7992-6465-4997-AFD8-44B248F99C14}" type="presParOf" srcId="{1AF9D47F-D6FF-4E6C-B100-91864CEC3D49}" destId="{FF6A5435-CB73-464B-A3A8-4877DCEA7A4E}" srcOrd="4" destOrd="0" presId="urn:microsoft.com/office/officeart/2005/8/layout/orgChart1"/>
    <dgm:cxn modelId="{D6EF917A-F94F-4629-8C74-E0165947A003}" type="presParOf" srcId="{1AF9D47F-D6FF-4E6C-B100-91864CEC3D49}" destId="{7DB87136-492B-4BC0-BAF6-90E2A3BBA18C}" srcOrd="5" destOrd="0" presId="urn:microsoft.com/office/officeart/2005/8/layout/orgChart1"/>
    <dgm:cxn modelId="{CB199C09-11BF-42EA-AE82-6CD73203BF9C}" type="presParOf" srcId="{7DB87136-492B-4BC0-BAF6-90E2A3BBA18C}" destId="{9ABB3E59-65F5-4C91-88C2-7BB184005C1C}" srcOrd="0" destOrd="0" presId="urn:microsoft.com/office/officeart/2005/8/layout/orgChart1"/>
    <dgm:cxn modelId="{08AF2B3B-1886-4F64-B84D-82D8588EE2B1}" type="presParOf" srcId="{9ABB3E59-65F5-4C91-88C2-7BB184005C1C}" destId="{E690F429-4880-4430-B3FE-E49ECC1D7A9C}" srcOrd="0" destOrd="0" presId="urn:microsoft.com/office/officeart/2005/8/layout/orgChart1"/>
    <dgm:cxn modelId="{130311DE-58CB-461F-B78F-6FC14E39873A}" type="presParOf" srcId="{9ABB3E59-65F5-4C91-88C2-7BB184005C1C}" destId="{E5B66E8E-AD98-4D2F-985A-C13C1C44DE4E}" srcOrd="1" destOrd="0" presId="urn:microsoft.com/office/officeart/2005/8/layout/orgChart1"/>
    <dgm:cxn modelId="{227B44D8-F586-4251-9BE5-06DD63D804E8}" type="presParOf" srcId="{7DB87136-492B-4BC0-BAF6-90E2A3BBA18C}" destId="{4E11738B-DEEF-48F4-AD49-89A651E6FC21}" srcOrd="1" destOrd="0" presId="urn:microsoft.com/office/officeart/2005/8/layout/orgChart1"/>
    <dgm:cxn modelId="{DB6F5776-F7D9-41DC-AB3D-BB265D965F5C}" type="presParOf" srcId="{4E11738B-DEEF-48F4-AD49-89A651E6FC21}" destId="{4163AF13-4EAA-4266-AB25-D9B5D9B4DCED}" srcOrd="0" destOrd="0" presId="urn:microsoft.com/office/officeart/2005/8/layout/orgChart1"/>
    <dgm:cxn modelId="{3767B654-A7E2-4660-A9BF-7B169002BFD6}" type="presParOf" srcId="{4E11738B-DEEF-48F4-AD49-89A651E6FC21}" destId="{C9A8921C-F32C-429E-AA4D-BFCAA1629011}" srcOrd="1" destOrd="0" presId="urn:microsoft.com/office/officeart/2005/8/layout/orgChart1"/>
    <dgm:cxn modelId="{7B4B286B-5231-478A-9401-6688C882233C}" type="presParOf" srcId="{C9A8921C-F32C-429E-AA4D-BFCAA1629011}" destId="{A2A3E01D-3023-40EA-8576-0B16AC43EA3B}" srcOrd="0" destOrd="0" presId="urn:microsoft.com/office/officeart/2005/8/layout/orgChart1"/>
    <dgm:cxn modelId="{3EEDA4EB-8C71-412A-8794-E7C6D8AAFB4E}" type="presParOf" srcId="{A2A3E01D-3023-40EA-8576-0B16AC43EA3B}" destId="{71EB4109-6E6C-4C7B-A079-BF3EBA16CD3F}" srcOrd="0" destOrd="0" presId="urn:microsoft.com/office/officeart/2005/8/layout/orgChart1"/>
    <dgm:cxn modelId="{50FECD50-1900-4FD5-8CB4-C9051824A18C}" type="presParOf" srcId="{A2A3E01D-3023-40EA-8576-0B16AC43EA3B}" destId="{580892E4-AF41-480B-A549-361F831CF733}" srcOrd="1" destOrd="0" presId="urn:microsoft.com/office/officeart/2005/8/layout/orgChart1"/>
    <dgm:cxn modelId="{A95D69DC-D25B-4F0E-8E78-2110F82ACBF5}" type="presParOf" srcId="{C9A8921C-F32C-429E-AA4D-BFCAA1629011}" destId="{A962A4AA-0F75-4FA7-91D3-A35A0AA67F56}" srcOrd="1" destOrd="0" presId="urn:microsoft.com/office/officeart/2005/8/layout/orgChart1"/>
    <dgm:cxn modelId="{2967B4BF-53A5-4A60-9201-1D16641133F1}" type="presParOf" srcId="{C9A8921C-F32C-429E-AA4D-BFCAA1629011}" destId="{440527E0-46DD-4CAB-B88E-ED96FD45B4DF}" srcOrd="2" destOrd="0" presId="urn:microsoft.com/office/officeart/2005/8/layout/orgChart1"/>
    <dgm:cxn modelId="{243EF898-29A0-44E5-95B4-D2D0F71BF9DE}" type="presParOf" srcId="{4E11738B-DEEF-48F4-AD49-89A651E6FC21}" destId="{A725DCD7-9455-4ABE-A3CF-43B022524283}" srcOrd="2" destOrd="0" presId="urn:microsoft.com/office/officeart/2005/8/layout/orgChart1"/>
    <dgm:cxn modelId="{8BA0E546-EB94-40B0-BF33-12707A491D32}" type="presParOf" srcId="{4E11738B-DEEF-48F4-AD49-89A651E6FC21}" destId="{D6F007C7-7C60-4377-A5EF-65F99ECCF778}" srcOrd="3" destOrd="0" presId="urn:microsoft.com/office/officeart/2005/8/layout/orgChart1"/>
    <dgm:cxn modelId="{41DE7C71-95DE-49FA-AE83-8B937C63906B}" type="presParOf" srcId="{D6F007C7-7C60-4377-A5EF-65F99ECCF778}" destId="{171DB410-3CF6-4239-AD21-EC1715C733DF}" srcOrd="0" destOrd="0" presId="urn:microsoft.com/office/officeart/2005/8/layout/orgChart1"/>
    <dgm:cxn modelId="{17663EF6-E99A-4C44-B3B4-6EAE9520952E}" type="presParOf" srcId="{171DB410-3CF6-4239-AD21-EC1715C733DF}" destId="{311B0943-F69B-4F22-AAE6-52C30FCAC9EC}" srcOrd="0" destOrd="0" presId="urn:microsoft.com/office/officeart/2005/8/layout/orgChart1"/>
    <dgm:cxn modelId="{2E7A401D-5568-4435-B30F-5F0DFB7FC7A6}" type="presParOf" srcId="{171DB410-3CF6-4239-AD21-EC1715C733DF}" destId="{3E919A02-4DB7-4EE6-ABF4-E6A8F7779F23}" srcOrd="1" destOrd="0" presId="urn:microsoft.com/office/officeart/2005/8/layout/orgChart1"/>
    <dgm:cxn modelId="{B7E7A47F-F348-4856-9B75-ED6226257332}" type="presParOf" srcId="{D6F007C7-7C60-4377-A5EF-65F99ECCF778}" destId="{60207114-CE48-40C6-AB2D-55352795117D}" srcOrd="1" destOrd="0" presId="urn:microsoft.com/office/officeart/2005/8/layout/orgChart1"/>
    <dgm:cxn modelId="{7FE7B5A9-F7D7-419F-BA00-426EC0CE4B7E}" type="presParOf" srcId="{D6F007C7-7C60-4377-A5EF-65F99ECCF778}" destId="{476E4C37-8FEB-4729-8634-BBE37DB27569}" srcOrd="2" destOrd="0" presId="urn:microsoft.com/office/officeart/2005/8/layout/orgChart1"/>
    <dgm:cxn modelId="{6D6A36FB-E04D-4ADC-8437-C3D671E45B55}" type="presParOf" srcId="{4E11738B-DEEF-48F4-AD49-89A651E6FC21}" destId="{53A2CBC3-0012-49E5-903F-7A37D8A88C22}" srcOrd="4" destOrd="0" presId="urn:microsoft.com/office/officeart/2005/8/layout/orgChart1"/>
    <dgm:cxn modelId="{F52362DA-FD59-4D39-B596-911B9FC164A4}" type="presParOf" srcId="{4E11738B-DEEF-48F4-AD49-89A651E6FC21}" destId="{0DCC773F-0D3C-4AC0-8E8E-9AF96FCA16C4}" srcOrd="5" destOrd="0" presId="urn:microsoft.com/office/officeart/2005/8/layout/orgChart1"/>
    <dgm:cxn modelId="{5435B6C6-9C49-4244-A07F-D4FC04FCEBF6}" type="presParOf" srcId="{0DCC773F-0D3C-4AC0-8E8E-9AF96FCA16C4}" destId="{F4451520-91CE-4087-93C9-A5E14F0A8207}" srcOrd="0" destOrd="0" presId="urn:microsoft.com/office/officeart/2005/8/layout/orgChart1"/>
    <dgm:cxn modelId="{A7C352C8-C59E-481E-912B-B0C05535CA37}" type="presParOf" srcId="{F4451520-91CE-4087-93C9-A5E14F0A8207}" destId="{8FF8A70C-C051-4019-A7DE-17DC95D95B32}" srcOrd="0" destOrd="0" presId="urn:microsoft.com/office/officeart/2005/8/layout/orgChart1"/>
    <dgm:cxn modelId="{87BA77C8-37C9-4D6C-A219-00791B546AAC}" type="presParOf" srcId="{F4451520-91CE-4087-93C9-A5E14F0A8207}" destId="{4059F198-38AF-4F60-98AC-478CAE18CB7C}" srcOrd="1" destOrd="0" presId="urn:microsoft.com/office/officeart/2005/8/layout/orgChart1"/>
    <dgm:cxn modelId="{A52CB4B8-2F35-4D4A-AB8F-B6B14348529E}" type="presParOf" srcId="{0DCC773F-0D3C-4AC0-8E8E-9AF96FCA16C4}" destId="{925CA449-DB16-4E06-B2B2-A562A1ECEDA5}" srcOrd="1" destOrd="0" presId="urn:microsoft.com/office/officeart/2005/8/layout/orgChart1"/>
    <dgm:cxn modelId="{A6E0DB99-C1D3-4300-A170-C3DE90774742}" type="presParOf" srcId="{0DCC773F-0D3C-4AC0-8E8E-9AF96FCA16C4}" destId="{6D4855F4-950E-4485-9B2F-D39B85E051A7}" srcOrd="2" destOrd="0" presId="urn:microsoft.com/office/officeart/2005/8/layout/orgChart1"/>
    <dgm:cxn modelId="{1D54578C-66F9-42C8-A20B-7F863F2940EA}" type="presParOf" srcId="{7DB87136-492B-4BC0-BAF6-90E2A3BBA18C}" destId="{3205438A-D1C3-48DE-8EA9-3C0B1009FF39}" srcOrd="2" destOrd="0" presId="urn:microsoft.com/office/officeart/2005/8/layout/orgChart1"/>
    <dgm:cxn modelId="{38C9388F-C2FD-472B-8C0F-464D2D4611AC}" type="presParOf" srcId="{E5FDD597-5292-452F-A5EC-BAC3489FD1F2}" destId="{51588333-6431-4487-A508-7BAAC4A33640}" srcOrd="2" destOrd="0" presId="urn:microsoft.com/office/officeart/2005/8/layout/orgChart1"/>
    <dgm:cxn modelId="{87386760-CB41-4F67-82BA-E08301D5F928}" type="presParOf" srcId="{AEC0152A-1483-4BA5-ADC4-6E662E033132}" destId="{CD6A1CC6-E586-4355-B410-728EA6B88B29}" srcOrd="2" destOrd="0" presId="urn:microsoft.com/office/officeart/2005/8/layout/orgChart1"/>
    <dgm:cxn modelId="{3B800AC1-39DC-472B-9089-B5886B00D293}" type="presParOf" srcId="{AEC0152A-1483-4BA5-ADC4-6E662E033132}" destId="{F4CEE37F-1B9C-4A62-B5B9-2F3FE33009F1}" srcOrd="3" destOrd="0" presId="urn:microsoft.com/office/officeart/2005/8/layout/orgChart1"/>
    <dgm:cxn modelId="{4F68F041-2A99-4E20-8F27-87BF9A6D7782}" type="presParOf" srcId="{F4CEE37F-1B9C-4A62-B5B9-2F3FE33009F1}" destId="{630D513A-60B8-4642-95CE-F1CFA7B16445}" srcOrd="0" destOrd="0" presId="urn:microsoft.com/office/officeart/2005/8/layout/orgChart1"/>
    <dgm:cxn modelId="{7A409B03-BCBA-4D47-9D9A-1F1F14E033C8}" type="presParOf" srcId="{630D513A-60B8-4642-95CE-F1CFA7B16445}" destId="{413818FA-2050-4FE5-AD3D-B0894A9A13DB}" srcOrd="0" destOrd="0" presId="urn:microsoft.com/office/officeart/2005/8/layout/orgChart1"/>
    <dgm:cxn modelId="{D7B0270A-31C8-4223-95F2-3FE0B09A137B}" type="presParOf" srcId="{630D513A-60B8-4642-95CE-F1CFA7B16445}" destId="{6DF9948B-5503-4450-B822-0E9E1CFEA87E}" srcOrd="1" destOrd="0" presId="urn:microsoft.com/office/officeart/2005/8/layout/orgChart1"/>
    <dgm:cxn modelId="{68792227-2276-4498-98D7-1C70180EAD9E}" type="presParOf" srcId="{F4CEE37F-1B9C-4A62-B5B9-2F3FE33009F1}" destId="{614AF85C-22A1-4C7E-AA65-144108F11DD2}" srcOrd="1" destOrd="0" presId="urn:microsoft.com/office/officeart/2005/8/layout/orgChart1"/>
    <dgm:cxn modelId="{8CB6B089-C8D4-416C-9364-CB6CC6356015}" type="presParOf" srcId="{F4CEE37F-1B9C-4A62-B5B9-2F3FE33009F1}" destId="{EF5832CB-2ABA-4317-9274-19AC81D17702}" srcOrd="2" destOrd="0" presId="urn:microsoft.com/office/officeart/2005/8/layout/orgChart1"/>
    <dgm:cxn modelId="{B8E31719-7254-4C2C-AE5F-4460F3ED5B39}" type="presParOf" srcId="{4C5A01A2-B2A3-49F6-8753-90784A7D0FF5}" destId="{AEAF9871-5BFA-4A58-A6A7-0F9348ABB9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A1CC6-E586-4355-B410-728EA6B88B29}">
      <dsp:nvSpPr>
        <dsp:cNvPr id="0" name=""/>
        <dsp:cNvSpPr/>
      </dsp:nvSpPr>
      <dsp:spPr>
        <a:xfrm>
          <a:off x="1498571" y="382080"/>
          <a:ext cx="461588" cy="160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10"/>
              </a:lnTo>
              <a:lnTo>
                <a:pt x="461588" y="80110"/>
              </a:lnTo>
              <a:lnTo>
                <a:pt x="461588" y="1602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2CBC3-0012-49E5-903F-7A37D8A88C22}">
      <dsp:nvSpPr>
        <dsp:cNvPr id="0" name=""/>
        <dsp:cNvSpPr/>
      </dsp:nvSpPr>
      <dsp:spPr>
        <a:xfrm>
          <a:off x="1193389" y="1465479"/>
          <a:ext cx="114443" cy="1434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4359"/>
              </a:lnTo>
              <a:lnTo>
                <a:pt x="114443" y="14343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5DCD7-9455-4ABE-A3CF-43B022524283}">
      <dsp:nvSpPr>
        <dsp:cNvPr id="0" name=""/>
        <dsp:cNvSpPr/>
      </dsp:nvSpPr>
      <dsp:spPr>
        <a:xfrm>
          <a:off x="1193389" y="1465479"/>
          <a:ext cx="114443" cy="892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659"/>
              </a:lnTo>
              <a:lnTo>
                <a:pt x="114443" y="8926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3AF13-4EAA-4266-AB25-D9B5D9B4DCED}">
      <dsp:nvSpPr>
        <dsp:cNvPr id="0" name=""/>
        <dsp:cNvSpPr/>
      </dsp:nvSpPr>
      <dsp:spPr>
        <a:xfrm>
          <a:off x="1193389" y="1465479"/>
          <a:ext cx="114443" cy="35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960"/>
              </a:lnTo>
              <a:lnTo>
                <a:pt x="114443" y="3509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A5435-CB73-464B-A3A8-4877DCEA7A4E}">
      <dsp:nvSpPr>
        <dsp:cNvPr id="0" name=""/>
        <dsp:cNvSpPr/>
      </dsp:nvSpPr>
      <dsp:spPr>
        <a:xfrm>
          <a:off x="1036983" y="923780"/>
          <a:ext cx="461588" cy="160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10"/>
              </a:lnTo>
              <a:lnTo>
                <a:pt x="461588" y="80110"/>
              </a:lnTo>
              <a:lnTo>
                <a:pt x="461588" y="1602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2131E2-687A-4833-9EAC-379AB1FE6130}">
      <dsp:nvSpPr>
        <dsp:cNvPr id="0" name=""/>
        <dsp:cNvSpPr/>
      </dsp:nvSpPr>
      <dsp:spPr>
        <a:xfrm>
          <a:off x="575394" y="923780"/>
          <a:ext cx="461588" cy="160220"/>
        </a:xfrm>
        <a:custGeom>
          <a:avLst/>
          <a:gdLst/>
          <a:ahLst/>
          <a:cxnLst/>
          <a:rect l="0" t="0" r="0" b="0"/>
          <a:pathLst>
            <a:path>
              <a:moveTo>
                <a:pt x="461588" y="0"/>
              </a:moveTo>
              <a:lnTo>
                <a:pt x="461588" y="80110"/>
              </a:lnTo>
              <a:lnTo>
                <a:pt x="0" y="80110"/>
              </a:lnTo>
              <a:lnTo>
                <a:pt x="0" y="1602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89D1B-8DD6-4D3D-A697-10745E93C69C}">
      <dsp:nvSpPr>
        <dsp:cNvPr id="0" name=""/>
        <dsp:cNvSpPr/>
      </dsp:nvSpPr>
      <dsp:spPr>
        <a:xfrm>
          <a:off x="1036983" y="382080"/>
          <a:ext cx="461588" cy="160220"/>
        </a:xfrm>
        <a:custGeom>
          <a:avLst/>
          <a:gdLst/>
          <a:ahLst/>
          <a:cxnLst/>
          <a:rect l="0" t="0" r="0" b="0"/>
          <a:pathLst>
            <a:path>
              <a:moveTo>
                <a:pt x="461588" y="0"/>
              </a:moveTo>
              <a:lnTo>
                <a:pt x="461588" y="80110"/>
              </a:lnTo>
              <a:lnTo>
                <a:pt x="0" y="80110"/>
              </a:lnTo>
              <a:lnTo>
                <a:pt x="0" y="1602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80DDD-DCDD-4B44-AF21-480C6E52037E}">
      <dsp:nvSpPr>
        <dsp:cNvPr id="0" name=""/>
        <dsp:cNvSpPr/>
      </dsp:nvSpPr>
      <dsp:spPr>
        <a:xfrm>
          <a:off x="1117093" y="602"/>
          <a:ext cx="762956" cy="38147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Professionals</a:t>
          </a:r>
          <a:endParaRPr lang="lt-LT" sz="800" kern="1200" dirty="0"/>
        </a:p>
      </dsp:txBody>
      <dsp:txXfrm>
        <a:off x="1117093" y="602"/>
        <a:ext cx="762956" cy="381478"/>
      </dsp:txXfrm>
    </dsp:sp>
    <dsp:sp modelId="{7F66428C-47BD-4F25-9505-84267251FBE1}">
      <dsp:nvSpPr>
        <dsp:cNvPr id="0" name=""/>
        <dsp:cNvSpPr/>
      </dsp:nvSpPr>
      <dsp:spPr>
        <a:xfrm>
          <a:off x="655504" y="542301"/>
          <a:ext cx="762956" cy="38147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Teaching Professionals</a:t>
          </a:r>
          <a:endParaRPr lang="lt-LT" sz="800" kern="1200" dirty="0"/>
        </a:p>
      </dsp:txBody>
      <dsp:txXfrm>
        <a:off x="655504" y="542301"/>
        <a:ext cx="762956" cy="381478"/>
      </dsp:txXfrm>
    </dsp:sp>
    <dsp:sp modelId="{46641E55-02B9-43EE-AA09-E1185C4FF169}">
      <dsp:nvSpPr>
        <dsp:cNvPr id="0" name=""/>
        <dsp:cNvSpPr/>
      </dsp:nvSpPr>
      <dsp:spPr>
        <a:xfrm>
          <a:off x="193915" y="1084001"/>
          <a:ext cx="762956" cy="381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/>
            <a:t>University teachers</a:t>
          </a:r>
          <a:endParaRPr lang="lt-LT" sz="800" kern="1200"/>
        </a:p>
      </dsp:txBody>
      <dsp:txXfrm>
        <a:off x="193915" y="1084001"/>
        <a:ext cx="762956" cy="381478"/>
      </dsp:txXfrm>
    </dsp:sp>
    <dsp:sp modelId="{E690F429-4880-4430-B3FE-E49ECC1D7A9C}">
      <dsp:nvSpPr>
        <dsp:cNvPr id="0" name=""/>
        <dsp:cNvSpPr/>
      </dsp:nvSpPr>
      <dsp:spPr>
        <a:xfrm>
          <a:off x="1117093" y="1084001"/>
          <a:ext cx="762956" cy="38147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Secondary education teachers </a:t>
          </a:r>
          <a:endParaRPr lang="lt-LT" sz="800" kern="1200" dirty="0"/>
        </a:p>
      </dsp:txBody>
      <dsp:txXfrm>
        <a:off x="1117093" y="1084001"/>
        <a:ext cx="762956" cy="381478"/>
      </dsp:txXfrm>
    </dsp:sp>
    <dsp:sp modelId="{71EB4109-6E6C-4C7B-A079-BF3EBA16CD3F}">
      <dsp:nvSpPr>
        <dsp:cNvPr id="0" name=""/>
        <dsp:cNvSpPr/>
      </dsp:nvSpPr>
      <dsp:spPr>
        <a:xfrm>
          <a:off x="1307832" y="1625700"/>
          <a:ext cx="762956" cy="38147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/>
            <a:t>Mathematics teacher</a:t>
          </a:r>
          <a:endParaRPr lang="lt-LT" sz="800" kern="1200"/>
        </a:p>
      </dsp:txBody>
      <dsp:txXfrm>
        <a:off x="1307832" y="1625700"/>
        <a:ext cx="762956" cy="381478"/>
      </dsp:txXfrm>
    </dsp:sp>
    <dsp:sp modelId="{311B0943-F69B-4F22-AAE6-52C30FCAC9EC}">
      <dsp:nvSpPr>
        <dsp:cNvPr id="0" name=""/>
        <dsp:cNvSpPr/>
      </dsp:nvSpPr>
      <dsp:spPr>
        <a:xfrm>
          <a:off x="1307832" y="2167399"/>
          <a:ext cx="762956" cy="381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/>
            <a:t>Foreign laguage teacher</a:t>
          </a:r>
          <a:endParaRPr lang="lt-LT" sz="800" kern="1200"/>
        </a:p>
      </dsp:txBody>
      <dsp:txXfrm>
        <a:off x="1307832" y="2167399"/>
        <a:ext cx="762956" cy="381478"/>
      </dsp:txXfrm>
    </dsp:sp>
    <dsp:sp modelId="{8FF8A70C-C051-4019-A7DE-17DC95D95B32}">
      <dsp:nvSpPr>
        <dsp:cNvPr id="0" name=""/>
        <dsp:cNvSpPr/>
      </dsp:nvSpPr>
      <dsp:spPr>
        <a:xfrm>
          <a:off x="1307832" y="2709099"/>
          <a:ext cx="762956" cy="381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/>
            <a:t>Chemistry teacher</a:t>
          </a:r>
          <a:endParaRPr lang="lt-LT" sz="800" kern="1200"/>
        </a:p>
      </dsp:txBody>
      <dsp:txXfrm>
        <a:off x="1307832" y="2709099"/>
        <a:ext cx="762956" cy="381478"/>
      </dsp:txXfrm>
    </dsp:sp>
    <dsp:sp modelId="{413818FA-2050-4FE5-AD3D-B0894A9A13DB}">
      <dsp:nvSpPr>
        <dsp:cNvPr id="0" name=""/>
        <dsp:cNvSpPr/>
      </dsp:nvSpPr>
      <dsp:spPr>
        <a:xfrm>
          <a:off x="1578682" y="542301"/>
          <a:ext cx="762956" cy="381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Business and administration</a:t>
          </a:r>
          <a:endParaRPr lang="lt-LT" sz="800" kern="1200" dirty="0"/>
        </a:p>
      </dsp:txBody>
      <dsp:txXfrm>
        <a:off x="1578682" y="542301"/>
        <a:ext cx="762956" cy="3814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BA517-1409-4274-BBE1-58C089354198}">
      <dsp:nvSpPr>
        <dsp:cNvPr id="0" name=""/>
        <dsp:cNvSpPr/>
      </dsp:nvSpPr>
      <dsp:spPr>
        <a:xfrm>
          <a:off x="3457729" y="381844"/>
          <a:ext cx="923364" cy="160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26"/>
              </a:lnTo>
              <a:lnTo>
                <a:pt x="923364" y="80126"/>
              </a:lnTo>
              <a:lnTo>
                <a:pt x="923364" y="160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0D8F5-6541-4662-ACFE-E00158786B9B}">
      <dsp:nvSpPr>
        <dsp:cNvPr id="0" name=""/>
        <dsp:cNvSpPr/>
      </dsp:nvSpPr>
      <dsp:spPr>
        <a:xfrm>
          <a:off x="3412009" y="381844"/>
          <a:ext cx="91440" cy="1602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6CBED-A740-46DE-A943-017FD4BF511D}">
      <dsp:nvSpPr>
        <dsp:cNvPr id="0" name=""/>
        <dsp:cNvSpPr/>
      </dsp:nvSpPr>
      <dsp:spPr>
        <a:xfrm>
          <a:off x="2534364" y="923654"/>
          <a:ext cx="1520499" cy="160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26"/>
              </a:lnTo>
              <a:lnTo>
                <a:pt x="1520499" y="80126"/>
              </a:lnTo>
              <a:lnTo>
                <a:pt x="1520499" y="1602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046806-8A00-4B54-94D5-6606A5E5954D}">
      <dsp:nvSpPr>
        <dsp:cNvPr id="0" name=""/>
        <dsp:cNvSpPr/>
      </dsp:nvSpPr>
      <dsp:spPr>
        <a:xfrm>
          <a:off x="2826255" y="1465463"/>
          <a:ext cx="114466" cy="1434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4649"/>
              </a:lnTo>
              <a:lnTo>
                <a:pt x="114466" y="14346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14D68A-0FFE-432F-88FE-75CC780564A1}">
      <dsp:nvSpPr>
        <dsp:cNvPr id="0" name=""/>
        <dsp:cNvSpPr/>
      </dsp:nvSpPr>
      <dsp:spPr>
        <a:xfrm>
          <a:off x="2826255" y="1465463"/>
          <a:ext cx="114466" cy="892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840"/>
              </a:lnTo>
              <a:lnTo>
                <a:pt x="114466" y="8928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F8DE1-8134-4031-AF67-62DA8D24A79F}">
      <dsp:nvSpPr>
        <dsp:cNvPr id="0" name=""/>
        <dsp:cNvSpPr/>
      </dsp:nvSpPr>
      <dsp:spPr>
        <a:xfrm>
          <a:off x="2826255" y="1465463"/>
          <a:ext cx="114466" cy="351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031"/>
              </a:lnTo>
              <a:lnTo>
                <a:pt x="114466" y="3510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3DD32-F0C2-4912-A702-630C28B43E4A}">
      <dsp:nvSpPr>
        <dsp:cNvPr id="0" name=""/>
        <dsp:cNvSpPr/>
      </dsp:nvSpPr>
      <dsp:spPr>
        <a:xfrm>
          <a:off x="2534364" y="923654"/>
          <a:ext cx="597134" cy="160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26"/>
              </a:lnTo>
              <a:lnTo>
                <a:pt x="597134" y="80126"/>
              </a:lnTo>
              <a:lnTo>
                <a:pt x="597134" y="1602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FB547-1743-4133-97AB-C6BFDDBB779A}">
      <dsp:nvSpPr>
        <dsp:cNvPr id="0" name=""/>
        <dsp:cNvSpPr/>
      </dsp:nvSpPr>
      <dsp:spPr>
        <a:xfrm>
          <a:off x="1937230" y="1465463"/>
          <a:ext cx="461682" cy="160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26"/>
              </a:lnTo>
              <a:lnTo>
                <a:pt x="461682" y="80126"/>
              </a:lnTo>
              <a:lnTo>
                <a:pt x="461682" y="1602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03733-2822-4963-9A17-40D0A4C9E4C6}">
      <dsp:nvSpPr>
        <dsp:cNvPr id="0" name=""/>
        <dsp:cNvSpPr/>
      </dsp:nvSpPr>
      <dsp:spPr>
        <a:xfrm>
          <a:off x="1170302" y="2007272"/>
          <a:ext cx="114466" cy="892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840"/>
              </a:lnTo>
              <a:lnTo>
                <a:pt x="114466" y="8928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F3D72-9F56-4A2A-B214-DCEB693BDE29}">
      <dsp:nvSpPr>
        <dsp:cNvPr id="0" name=""/>
        <dsp:cNvSpPr/>
      </dsp:nvSpPr>
      <dsp:spPr>
        <a:xfrm>
          <a:off x="1170302" y="2007272"/>
          <a:ext cx="114466" cy="351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031"/>
              </a:lnTo>
              <a:lnTo>
                <a:pt x="114466" y="3510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4ADDD-8FC9-421A-B469-82A00FDDF250}">
      <dsp:nvSpPr>
        <dsp:cNvPr id="0" name=""/>
        <dsp:cNvSpPr/>
      </dsp:nvSpPr>
      <dsp:spPr>
        <a:xfrm>
          <a:off x="1475547" y="1465463"/>
          <a:ext cx="461682" cy="160253"/>
        </a:xfrm>
        <a:custGeom>
          <a:avLst/>
          <a:gdLst/>
          <a:ahLst/>
          <a:cxnLst/>
          <a:rect l="0" t="0" r="0" b="0"/>
          <a:pathLst>
            <a:path>
              <a:moveTo>
                <a:pt x="461682" y="0"/>
              </a:moveTo>
              <a:lnTo>
                <a:pt x="461682" y="80126"/>
              </a:lnTo>
              <a:lnTo>
                <a:pt x="0" y="80126"/>
              </a:lnTo>
              <a:lnTo>
                <a:pt x="0" y="1602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682FA-6AD4-4E16-BBEF-EF15CAAC30CD}">
      <dsp:nvSpPr>
        <dsp:cNvPr id="0" name=""/>
        <dsp:cNvSpPr/>
      </dsp:nvSpPr>
      <dsp:spPr>
        <a:xfrm>
          <a:off x="1937230" y="923654"/>
          <a:ext cx="597134" cy="160253"/>
        </a:xfrm>
        <a:custGeom>
          <a:avLst/>
          <a:gdLst/>
          <a:ahLst/>
          <a:cxnLst/>
          <a:rect l="0" t="0" r="0" b="0"/>
          <a:pathLst>
            <a:path>
              <a:moveTo>
                <a:pt x="597134" y="0"/>
              </a:moveTo>
              <a:lnTo>
                <a:pt x="597134" y="80126"/>
              </a:lnTo>
              <a:lnTo>
                <a:pt x="0" y="80126"/>
              </a:lnTo>
              <a:lnTo>
                <a:pt x="0" y="1602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AA0C22-6B88-4F3E-9535-467DC6FE510A}">
      <dsp:nvSpPr>
        <dsp:cNvPr id="0" name=""/>
        <dsp:cNvSpPr/>
      </dsp:nvSpPr>
      <dsp:spPr>
        <a:xfrm>
          <a:off x="1013865" y="923654"/>
          <a:ext cx="1520499" cy="160253"/>
        </a:xfrm>
        <a:custGeom>
          <a:avLst/>
          <a:gdLst/>
          <a:ahLst/>
          <a:cxnLst/>
          <a:rect l="0" t="0" r="0" b="0"/>
          <a:pathLst>
            <a:path>
              <a:moveTo>
                <a:pt x="1520499" y="0"/>
              </a:moveTo>
              <a:lnTo>
                <a:pt x="1520499" y="80126"/>
              </a:lnTo>
              <a:lnTo>
                <a:pt x="0" y="80126"/>
              </a:lnTo>
              <a:lnTo>
                <a:pt x="0" y="1602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89D1B-8DD6-4D3D-A697-10745E93C69C}">
      <dsp:nvSpPr>
        <dsp:cNvPr id="0" name=""/>
        <dsp:cNvSpPr/>
      </dsp:nvSpPr>
      <dsp:spPr>
        <a:xfrm>
          <a:off x="2534364" y="381844"/>
          <a:ext cx="923364" cy="160253"/>
        </a:xfrm>
        <a:custGeom>
          <a:avLst/>
          <a:gdLst/>
          <a:ahLst/>
          <a:cxnLst/>
          <a:rect l="0" t="0" r="0" b="0"/>
          <a:pathLst>
            <a:path>
              <a:moveTo>
                <a:pt x="923364" y="0"/>
              </a:moveTo>
              <a:lnTo>
                <a:pt x="923364" y="80126"/>
              </a:lnTo>
              <a:lnTo>
                <a:pt x="0" y="80126"/>
              </a:lnTo>
              <a:lnTo>
                <a:pt x="0" y="160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80DDD-DCDD-4B44-AF21-480C6E52037E}">
      <dsp:nvSpPr>
        <dsp:cNvPr id="0" name=""/>
        <dsp:cNvSpPr/>
      </dsp:nvSpPr>
      <dsp:spPr>
        <a:xfrm>
          <a:off x="3076174" y="289"/>
          <a:ext cx="763111" cy="38155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All skills (13485)</a:t>
          </a:r>
          <a:endParaRPr lang="lt-LT" sz="1000" kern="1200" dirty="0"/>
        </a:p>
      </dsp:txBody>
      <dsp:txXfrm>
        <a:off x="3076174" y="289"/>
        <a:ext cx="763111" cy="381555"/>
      </dsp:txXfrm>
    </dsp:sp>
    <dsp:sp modelId="{7F66428C-47BD-4F25-9505-84267251FBE1}">
      <dsp:nvSpPr>
        <dsp:cNvPr id="0" name=""/>
        <dsp:cNvSpPr/>
      </dsp:nvSpPr>
      <dsp:spPr>
        <a:xfrm>
          <a:off x="2152809" y="542098"/>
          <a:ext cx="763111" cy="38155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Transversal skills</a:t>
          </a:r>
          <a:endParaRPr lang="lt-LT" sz="1000" kern="1200"/>
        </a:p>
      </dsp:txBody>
      <dsp:txXfrm>
        <a:off x="2152809" y="542098"/>
        <a:ext cx="763111" cy="381555"/>
      </dsp:txXfrm>
    </dsp:sp>
    <dsp:sp modelId="{C898BA5C-9D01-492B-98B6-D1056CE27493}">
      <dsp:nvSpPr>
        <dsp:cNvPr id="0" name=""/>
        <dsp:cNvSpPr/>
      </dsp:nvSpPr>
      <dsp:spPr>
        <a:xfrm>
          <a:off x="632309" y="1083907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Application of knowledge</a:t>
          </a:r>
          <a:endParaRPr lang="lt-LT" sz="1000" kern="1200"/>
        </a:p>
      </dsp:txBody>
      <dsp:txXfrm>
        <a:off x="632309" y="1083907"/>
        <a:ext cx="763111" cy="381555"/>
      </dsp:txXfrm>
    </dsp:sp>
    <dsp:sp modelId="{31F6194A-D9FA-4208-9AE3-B7FD9F2A2F29}">
      <dsp:nvSpPr>
        <dsp:cNvPr id="0" name=""/>
        <dsp:cNvSpPr/>
      </dsp:nvSpPr>
      <dsp:spPr>
        <a:xfrm>
          <a:off x="1555674" y="1083907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Attitudes and values</a:t>
          </a:r>
          <a:endParaRPr lang="lt-LT" sz="1000" kern="1200"/>
        </a:p>
      </dsp:txBody>
      <dsp:txXfrm>
        <a:off x="1555674" y="1083907"/>
        <a:ext cx="763111" cy="381555"/>
      </dsp:txXfrm>
    </dsp:sp>
    <dsp:sp modelId="{B49D15B5-AF5E-4BA1-BC27-21F1CB2C556F}">
      <dsp:nvSpPr>
        <dsp:cNvPr id="0" name=""/>
        <dsp:cNvSpPr/>
      </dsp:nvSpPr>
      <dsp:spPr>
        <a:xfrm>
          <a:off x="1093991" y="1625716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Attitudes</a:t>
          </a:r>
          <a:endParaRPr lang="lt-LT" sz="1000" kern="1200"/>
        </a:p>
      </dsp:txBody>
      <dsp:txXfrm>
        <a:off x="1093991" y="1625716"/>
        <a:ext cx="763111" cy="381555"/>
      </dsp:txXfrm>
    </dsp:sp>
    <dsp:sp modelId="{EB295618-F662-4D9D-A202-3BB4C335FF77}">
      <dsp:nvSpPr>
        <dsp:cNvPr id="0" name=""/>
        <dsp:cNvSpPr/>
      </dsp:nvSpPr>
      <dsp:spPr>
        <a:xfrm>
          <a:off x="1284769" y="2167525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persist</a:t>
          </a:r>
          <a:endParaRPr lang="lt-LT" sz="1000" kern="1200"/>
        </a:p>
      </dsp:txBody>
      <dsp:txXfrm>
        <a:off x="1284769" y="2167525"/>
        <a:ext cx="763111" cy="381555"/>
      </dsp:txXfrm>
    </dsp:sp>
    <dsp:sp modelId="{925EBA76-E474-47AF-954E-CBCE511F49B5}">
      <dsp:nvSpPr>
        <dsp:cNvPr id="0" name=""/>
        <dsp:cNvSpPr/>
      </dsp:nvSpPr>
      <dsp:spPr>
        <a:xfrm>
          <a:off x="1284769" y="2709335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demonstrate enthusiasm</a:t>
          </a:r>
          <a:endParaRPr lang="lt-LT" sz="1000" kern="1200"/>
        </a:p>
      </dsp:txBody>
      <dsp:txXfrm>
        <a:off x="1284769" y="2709335"/>
        <a:ext cx="763111" cy="381555"/>
      </dsp:txXfrm>
    </dsp:sp>
    <dsp:sp modelId="{B240ED13-20B7-4D03-ACE8-B683510D94B6}">
      <dsp:nvSpPr>
        <dsp:cNvPr id="0" name=""/>
        <dsp:cNvSpPr/>
      </dsp:nvSpPr>
      <dsp:spPr>
        <a:xfrm>
          <a:off x="2017356" y="1625716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Values</a:t>
          </a:r>
          <a:endParaRPr lang="lt-LT" sz="1000" kern="1200"/>
        </a:p>
      </dsp:txBody>
      <dsp:txXfrm>
        <a:off x="2017356" y="1625716"/>
        <a:ext cx="763111" cy="381555"/>
      </dsp:txXfrm>
    </dsp:sp>
    <dsp:sp modelId="{500C9703-1F93-4E1A-B1E0-8BE871B16CA2}">
      <dsp:nvSpPr>
        <dsp:cNvPr id="0" name=""/>
        <dsp:cNvSpPr/>
      </dsp:nvSpPr>
      <dsp:spPr>
        <a:xfrm>
          <a:off x="2749943" y="1083907"/>
          <a:ext cx="763111" cy="38155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Social interaction</a:t>
          </a:r>
          <a:endParaRPr lang="lt-LT" sz="1000" kern="1200"/>
        </a:p>
      </dsp:txBody>
      <dsp:txXfrm>
        <a:off x="2749943" y="1083907"/>
        <a:ext cx="763111" cy="381555"/>
      </dsp:txXfrm>
    </dsp:sp>
    <dsp:sp modelId="{BFA03309-6557-41CD-B6AD-E8668A39EB45}">
      <dsp:nvSpPr>
        <dsp:cNvPr id="0" name=""/>
        <dsp:cNvSpPr/>
      </dsp:nvSpPr>
      <dsp:spPr>
        <a:xfrm>
          <a:off x="2940721" y="1625716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address an audience</a:t>
          </a:r>
          <a:endParaRPr lang="lt-LT" sz="1000" kern="1200"/>
        </a:p>
      </dsp:txBody>
      <dsp:txXfrm>
        <a:off x="2940721" y="1625716"/>
        <a:ext cx="763111" cy="381555"/>
      </dsp:txXfrm>
    </dsp:sp>
    <dsp:sp modelId="{25F94C05-B197-4FDF-A18B-04D0C70A3B07}">
      <dsp:nvSpPr>
        <dsp:cNvPr id="0" name=""/>
        <dsp:cNvSpPr/>
      </dsp:nvSpPr>
      <dsp:spPr>
        <a:xfrm>
          <a:off x="2940721" y="2167525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lead others</a:t>
          </a:r>
          <a:endParaRPr lang="lt-LT" sz="1000" kern="1200"/>
        </a:p>
      </dsp:txBody>
      <dsp:txXfrm>
        <a:off x="2940721" y="2167525"/>
        <a:ext cx="763111" cy="381555"/>
      </dsp:txXfrm>
    </dsp:sp>
    <dsp:sp modelId="{AA9A8EE8-1B70-46AB-9422-6CCC7F01C165}">
      <dsp:nvSpPr>
        <dsp:cNvPr id="0" name=""/>
        <dsp:cNvSpPr/>
      </dsp:nvSpPr>
      <dsp:spPr>
        <a:xfrm>
          <a:off x="2940721" y="2709335"/>
          <a:ext cx="763111" cy="38155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motivate others</a:t>
          </a:r>
          <a:endParaRPr lang="lt-LT" sz="1000" kern="1200"/>
        </a:p>
      </dsp:txBody>
      <dsp:txXfrm>
        <a:off x="2940721" y="2709335"/>
        <a:ext cx="763111" cy="381555"/>
      </dsp:txXfrm>
    </dsp:sp>
    <dsp:sp modelId="{5D125167-1E20-41F5-B015-7D6E31401BCD}">
      <dsp:nvSpPr>
        <dsp:cNvPr id="0" name=""/>
        <dsp:cNvSpPr/>
      </dsp:nvSpPr>
      <dsp:spPr>
        <a:xfrm>
          <a:off x="3673308" y="1083907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Thinking</a:t>
          </a:r>
          <a:endParaRPr lang="lt-LT" sz="1000" kern="1200"/>
        </a:p>
      </dsp:txBody>
      <dsp:txXfrm>
        <a:off x="3673308" y="1083907"/>
        <a:ext cx="763111" cy="381555"/>
      </dsp:txXfrm>
    </dsp:sp>
    <dsp:sp modelId="{0605AED0-4AC6-40EA-B857-658B182FD382}">
      <dsp:nvSpPr>
        <dsp:cNvPr id="0" name=""/>
        <dsp:cNvSpPr/>
      </dsp:nvSpPr>
      <dsp:spPr>
        <a:xfrm>
          <a:off x="3076174" y="542098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Digital competences</a:t>
          </a:r>
          <a:endParaRPr lang="lt-LT" sz="1000" kern="1200"/>
        </a:p>
      </dsp:txBody>
      <dsp:txXfrm>
        <a:off x="3076174" y="542098"/>
        <a:ext cx="763111" cy="381555"/>
      </dsp:txXfrm>
    </dsp:sp>
    <dsp:sp modelId="{9EAD18DA-3696-439C-BF1A-4AAE9B671728}">
      <dsp:nvSpPr>
        <dsp:cNvPr id="0" name=""/>
        <dsp:cNvSpPr/>
      </dsp:nvSpPr>
      <dsp:spPr>
        <a:xfrm>
          <a:off x="3999539" y="542098"/>
          <a:ext cx="763111" cy="38155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Language</a:t>
          </a:r>
          <a:endParaRPr lang="lt-LT" sz="1000" kern="1200"/>
        </a:p>
      </dsp:txBody>
      <dsp:txXfrm>
        <a:off x="3999539" y="542098"/>
        <a:ext cx="763111" cy="3815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A1CC6-E586-4355-B410-728EA6B88B29}">
      <dsp:nvSpPr>
        <dsp:cNvPr id="0" name=""/>
        <dsp:cNvSpPr/>
      </dsp:nvSpPr>
      <dsp:spPr>
        <a:xfrm>
          <a:off x="3096022" y="418319"/>
          <a:ext cx="505531" cy="175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36"/>
              </a:lnTo>
              <a:lnTo>
                <a:pt x="505531" y="87736"/>
              </a:lnTo>
              <a:lnTo>
                <a:pt x="505531" y="1754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2CBC3-0012-49E5-903F-7A37D8A88C22}">
      <dsp:nvSpPr>
        <dsp:cNvPr id="0" name=""/>
        <dsp:cNvSpPr/>
      </dsp:nvSpPr>
      <dsp:spPr>
        <a:xfrm>
          <a:off x="3267318" y="1604856"/>
          <a:ext cx="125338" cy="1570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0907"/>
              </a:lnTo>
              <a:lnTo>
                <a:pt x="125338" y="15709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5DCD7-9455-4ABE-A3CF-43B022524283}">
      <dsp:nvSpPr>
        <dsp:cNvPr id="0" name=""/>
        <dsp:cNvSpPr/>
      </dsp:nvSpPr>
      <dsp:spPr>
        <a:xfrm>
          <a:off x="3267318" y="1604856"/>
          <a:ext cx="125338" cy="977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7639"/>
              </a:lnTo>
              <a:lnTo>
                <a:pt x="125338" y="9776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3AF13-4EAA-4266-AB25-D9B5D9B4DCED}">
      <dsp:nvSpPr>
        <dsp:cNvPr id="0" name=""/>
        <dsp:cNvSpPr/>
      </dsp:nvSpPr>
      <dsp:spPr>
        <a:xfrm>
          <a:off x="3267318" y="1604856"/>
          <a:ext cx="125338" cy="384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371"/>
              </a:lnTo>
              <a:lnTo>
                <a:pt x="125338" y="3843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A5435-CB73-464B-A3A8-4877DCEA7A4E}">
      <dsp:nvSpPr>
        <dsp:cNvPr id="0" name=""/>
        <dsp:cNvSpPr/>
      </dsp:nvSpPr>
      <dsp:spPr>
        <a:xfrm>
          <a:off x="2590491" y="1011587"/>
          <a:ext cx="1011063" cy="175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36"/>
              </a:lnTo>
              <a:lnTo>
                <a:pt x="1011063" y="87736"/>
              </a:lnTo>
              <a:lnTo>
                <a:pt x="1011063" y="1754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A804F-B926-4CB4-A368-28F4EF69D7B2}">
      <dsp:nvSpPr>
        <dsp:cNvPr id="0" name=""/>
        <dsp:cNvSpPr/>
      </dsp:nvSpPr>
      <dsp:spPr>
        <a:xfrm>
          <a:off x="2544771" y="1011587"/>
          <a:ext cx="91440" cy="1754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54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2131E2-687A-4833-9EAC-379AB1FE6130}">
      <dsp:nvSpPr>
        <dsp:cNvPr id="0" name=""/>
        <dsp:cNvSpPr/>
      </dsp:nvSpPr>
      <dsp:spPr>
        <a:xfrm>
          <a:off x="1579428" y="1011587"/>
          <a:ext cx="1011063" cy="175473"/>
        </a:xfrm>
        <a:custGeom>
          <a:avLst/>
          <a:gdLst/>
          <a:ahLst/>
          <a:cxnLst/>
          <a:rect l="0" t="0" r="0" b="0"/>
          <a:pathLst>
            <a:path>
              <a:moveTo>
                <a:pt x="1011063" y="0"/>
              </a:moveTo>
              <a:lnTo>
                <a:pt x="1011063" y="87736"/>
              </a:lnTo>
              <a:lnTo>
                <a:pt x="0" y="87736"/>
              </a:lnTo>
              <a:lnTo>
                <a:pt x="0" y="1754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89D1B-8DD6-4D3D-A697-10745E93C69C}">
      <dsp:nvSpPr>
        <dsp:cNvPr id="0" name=""/>
        <dsp:cNvSpPr/>
      </dsp:nvSpPr>
      <dsp:spPr>
        <a:xfrm>
          <a:off x="2590491" y="418319"/>
          <a:ext cx="505531" cy="175473"/>
        </a:xfrm>
        <a:custGeom>
          <a:avLst/>
          <a:gdLst/>
          <a:ahLst/>
          <a:cxnLst/>
          <a:rect l="0" t="0" r="0" b="0"/>
          <a:pathLst>
            <a:path>
              <a:moveTo>
                <a:pt x="505531" y="0"/>
              </a:moveTo>
              <a:lnTo>
                <a:pt x="505531" y="87736"/>
              </a:lnTo>
              <a:lnTo>
                <a:pt x="0" y="87736"/>
              </a:lnTo>
              <a:lnTo>
                <a:pt x="0" y="1754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80DDD-DCDD-4B44-AF21-480C6E52037E}">
      <dsp:nvSpPr>
        <dsp:cNvPr id="0" name=""/>
        <dsp:cNvSpPr/>
      </dsp:nvSpPr>
      <dsp:spPr>
        <a:xfrm>
          <a:off x="2678228" y="524"/>
          <a:ext cx="835589" cy="41779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/>
            <a:t>Education</a:t>
          </a:r>
          <a:endParaRPr lang="lt-LT" sz="500" kern="1200"/>
        </a:p>
      </dsp:txBody>
      <dsp:txXfrm>
        <a:off x="2678228" y="524"/>
        <a:ext cx="835589" cy="417794"/>
      </dsp:txXfrm>
    </dsp:sp>
    <dsp:sp modelId="{7F66428C-47BD-4F25-9505-84267251FBE1}">
      <dsp:nvSpPr>
        <dsp:cNvPr id="0" name=""/>
        <dsp:cNvSpPr/>
      </dsp:nvSpPr>
      <dsp:spPr>
        <a:xfrm>
          <a:off x="2172696" y="593793"/>
          <a:ext cx="835589" cy="41779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/>
            <a:t>Education</a:t>
          </a:r>
          <a:endParaRPr lang="lt-LT" sz="500" kern="1200"/>
        </a:p>
      </dsp:txBody>
      <dsp:txXfrm>
        <a:off x="2172696" y="593793"/>
        <a:ext cx="835589" cy="417794"/>
      </dsp:txXfrm>
    </dsp:sp>
    <dsp:sp modelId="{46641E55-02B9-43EE-AA09-E1185C4FF169}">
      <dsp:nvSpPr>
        <dsp:cNvPr id="0" name=""/>
        <dsp:cNvSpPr/>
      </dsp:nvSpPr>
      <dsp:spPr>
        <a:xfrm>
          <a:off x="1161633" y="1187061"/>
          <a:ext cx="835589" cy="417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/>
            <a:t>Education Science</a:t>
          </a:r>
          <a:endParaRPr lang="lt-LT" sz="500" kern="1200"/>
        </a:p>
      </dsp:txBody>
      <dsp:txXfrm>
        <a:off x="1161633" y="1187061"/>
        <a:ext cx="835589" cy="417794"/>
      </dsp:txXfrm>
    </dsp:sp>
    <dsp:sp modelId="{3D4C21C5-6EDE-4456-9509-005D87EFEBFE}">
      <dsp:nvSpPr>
        <dsp:cNvPr id="0" name=""/>
        <dsp:cNvSpPr/>
      </dsp:nvSpPr>
      <dsp:spPr>
        <a:xfrm>
          <a:off x="2172696" y="1187061"/>
          <a:ext cx="835589" cy="417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/>
            <a:t>Training for pre-school teachers</a:t>
          </a:r>
          <a:endParaRPr lang="lt-LT" sz="500" kern="1200"/>
        </a:p>
      </dsp:txBody>
      <dsp:txXfrm>
        <a:off x="2172696" y="1187061"/>
        <a:ext cx="835589" cy="417794"/>
      </dsp:txXfrm>
    </dsp:sp>
    <dsp:sp modelId="{E690F429-4880-4430-B3FE-E49ECC1D7A9C}">
      <dsp:nvSpPr>
        <dsp:cNvPr id="0" name=""/>
        <dsp:cNvSpPr/>
      </dsp:nvSpPr>
      <dsp:spPr>
        <a:xfrm>
          <a:off x="3183759" y="1187061"/>
          <a:ext cx="835589" cy="41779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/>
            <a:t>Teacher training with subject specialisation</a:t>
          </a:r>
          <a:endParaRPr lang="lt-LT" sz="500" kern="1200"/>
        </a:p>
      </dsp:txBody>
      <dsp:txXfrm>
        <a:off x="3183759" y="1187061"/>
        <a:ext cx="835589" cy="417794"/>
      </dsp:txXfrm>
    </dsp:sp>
    <dsp:sp modelId="{71EB4109-6E6C-4C7B-A079-BF3EBA16CD3F}">
      <dsp:nvSpPr>
        <dsp:cNvPr id="0" name=""/>
        <dsp:cNvSpPr/>
      </dsp:nvSpPr>
      <dsp:spPr>
        <a:xfrm>
          <a:off x="3392657" y="1780329"/>
          <a:ext cx="835589" cy="41779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500" b="1" i="0" kern="1200" dirty="0"/>
            <a:t>Professional </a:t>
          </a:r>
          <a:r>
            <a:rPr lang="lt-LT" sz="500" b="1" i="0" kern="1200" dirty="0" err="1"/>
            <a:t>Bachelor</a:t>
          </a:r>
          <a:r>
            <a:rPr lang="lt-LT" sz="500" b="1" i="0" kern="1200" dirty="0"/>
            <a:t> </a:t>
          </a:r>
          <a:r>
            <a:rPr lang="lt-LT" sz="500" b="1" i="0" kern="1200" dirty="0" err="1"/>
            <a:t>Degree</a:t>
          </a:r>
          <a:r>
            <a:rPr lang="lt-LT" sz="500" b="1" i="0" kern="1200" dirty="0"/>
            <a:t> </a:t>
          </a:r>
          <a:r>
            <a:rPr lang="lt-LT" sz="500" b="1" i="0" kern="1200" dirty="0" err="1"/>
            <a:t>in</a:t>
          </a:r>
          <a:r>
            <a:rPr lang="lt-LT" sz="500" b="1" i="0" kern="1200" dirty="0"/>
            <a:t> </a:t>
          </a:r>
          <a:r>
            <a:rPr lang="lt-LT" sz="500" b="1" i="0" kern="1200" dirty="0" err="1"/>
            <a:t>Mathematics</a:t>
          </a:r>
          <a:r>
            <a:rPr lang="lt-LT" sz="500" b="1" i="0" kern="1200" dirty="0"/>
            <a:t>, </a:t>
          </a:r>
          <a:r>
            <a:rPr lang="lt-LT" sz="500" b="1" i="0" kern="1200" dirty="0" err="1"/>
            <a:t>Teacher</a:t>
          </a:r>
          <a:r>
            <a:rPr lang="lt-LT" sz="500" b="1" i="0" kern="1200" dirty="0"/>
            <a:t> </a:t>
          </a:r>
          <a:r>
            <a:rPr lang="lt-LT" sz="500" b="1" i="0" kern="1200" dirty="0" err="1"/>
            <a:t>of</a:t>
          </a:r>
          <a:r>
            <a:rPr lang="lt-LT" sz="500" b="1" i="0" kern="1200" dirty="0"/>
            <a:t> </a:t>
          </a:r>
          <a:r>
            <a:rPr lang="lt-LT" sz="500" b="1" i="0" kern="1200" dirty="0" err="1"/>
            <a:t>Mathematics</a:t>
          </a:r>
          <a:r>
            <a:rPr lang="lt-LT" sz="500" b="1" i="0" kern="1200" dirty="0"/>
            <a:t>, </a:t>
          </a:r>
          <a:r>
            <a:rPr lang="lt-LT" sz="500" b="1" i="0" kern="1200" dirty="0" err="1"/>
            <a:t>Information</a:t>
          </a:r>
          <a:r>
            <a:rPr lang="lt-LT" sz="500" b="1" i="0" kern="1200" dirty="0"/>
            <a:t> </a:t>
          </a:r>
          <a:r>
            <a:rPr lang="lt-LT" sz="500" b="1" i="0" kern="1200" dirty="0" err="1"/>
            <a:t>Technology</a:t>
          </a:r>
          <a:r>
            <a:rPr lang="lt-LT" sz="500" b="1" i="0" kern="1200" dirty="0"/>
            <a:t> </a:t>
          </a:r>
          <a:r>
            <a:rPr lang="lt-LT" sz="500" b="1" i="0" kern="1200" dirty="0" err="1"/>
            <a:t>and</a:t>
          </a:r>
          <a:r>
            <a:rPr lang="lt-LT" sz="500" b="1" i="0" kern="1200" dirty="0"/>
            <a:t> </a:t>
          </a:r>
          <a:r>
            <a:rPr lang="lt-LT" sz="500" b="1" i="0" kern="1200" dirty="0" err="1"/>
            <a:t>Programming</a:t>
          </a:r>
          <a:r>
            <a:rPr lang="lt-LT" sz="500" b="1" i="0" kern="1200" dirty="0"/>
            <a:t> </a:t>
          </a:r>
          <a:endParaRPr lang="lt-LT" sz="500" kern="1200" dirty="0"/>
        </a:p>
      </dsp:txBody>
      <dsp:txXfrm>
        <a:off x="3392657" y="1780329"/>
        <a:ext cx="835589" cy="417794"/>
      </dsp:txXfrm>
    </dsp:sp>
    <dsp:sp modelId="{311B0943-F69B-4F22-AAE6-52C30FCAC9EC}">
      <dsp:nvSpPr>
        <dsp:cNvPr id="0" name=""/>
        <dsp:cNvSpPr/>
      </dsp:nvSpPr>
      <dsp:spPr>
        <a:xfrm>
          <a:off x="3392657" y="2373598"/>
          <a:ext cx="835589" cy="41779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500" b="1" i="0" kern="1200"/>
            <a:t>Professional Bachelor’s Degree in Education, Teacher of Foreign Language</a:t>
          </a:r>
          <a:endParaRPr lang="lt-LT" sz="500" kern="1200"/>
        </a:p>
      </dsp:txBody>
      <dsp:txXfrm>
        <a:off x="3392657" y="2373598"/>
        <a:ext cx="835589" cy="417794"/>
      </dsp:txXfrm>
    </dsp:sp>
    <dsp:sp modelId="{8FF8A70C-C051-4019-A7DE-17DC95D95B32}">
      <dsp:nvSpPr>
        <dsp:cNvPr id="0" name=""/>
        <dsp:cNvSpPr/>
      </dsp:nvSpPr>
      <dsp:spPr>
        <a:xfrm>
          <a:off x="3392657" y="2966866"/>
          <a:ext cx="835589" cy="41779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500" b="0" i="0" kern="1200"/>
            <a:t>Bachelor of Pedagogy</a:t>
          </a:r>
          <a:endParaRPr lang="lt-LT" sz="500" kern="1200"/>
        </a:p>
      </dsp:txBody>
      <dsp:txXfrm>
        <a:off x="3392657" y="2966866"/>
        <a:ext cx="835589" cy="417794"/>
      </dsp:txXfrm>
    </dsp:sp>
    <dsp:sp modelId="{413818FA-2050-4FE5-AD3D-B0894A9A13DB}">
      <dsp:nvSpPr>
        <dsp:cNvPr id="0" name=""/>
        <dsp:cNvSpPr/>
      </dsp:nvSpPr>
      <dsp:spPr>
        <a:xfrm>
          <a:off x="3183759" y="593793"/>
          <a:ext cx="835589" cy="417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500" b="0" i="0" kern="1200"/>
            <a:t>Inter-disciplinary programmes and qualifications involving education</a:t>
          </a:r>
          <a:endParaRPr lang="lt-LT" sz="500" kern="1200"/>
        </a:p>
      </dsp:txBody>
      <dsp:txXfrm>
        <a:off x="3183759" y="593793"/>
        <a:ext cx="835589" cy="417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3248C1-FA38-4648-A1BE-8CEEA0E666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FC1EBD-4CEF-42FF-B9F8-7C0AAC563B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317F6-8FDC-4508-8E4A-622798A0304C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6CF103-77A4-4569-9620-ECE0C212EC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B9A6B-C2B2-48C8-A890-A65EDDEFFF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4B88C-302B-416C-A924-B8AD2EE0D58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12361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385D9-ECA7-42E0-9DB2-428D60173464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26838-EFA3-45A8-8F34-D0B9B6E5C45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5578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80022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15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24268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16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43651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17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75429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19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4082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20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0599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305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74025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216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8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218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countries adopt international classification (e.g. ISCED) and do not create their own.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9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00016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32831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84856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26838-EFA3-45A8-8F34-D0B9B6E5C454}" type="slidenum">
              <a:rPr lang="lt-LT" smtClean="0"/>
              <a:t>14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77073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Aniuta\Desktop\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5715000"/>
          </a:xfrm>
          <a:prstGeom prst="rect">
            <a:avLst/>
          </a:prstGeom>
          <a:noFill/>
        </p:spPr>
      </p:pic>
      <p:pic>
        <p:nvPicPr>
          <p:cNvPr id="11" name="Picture 3" descr="C:\Users\Aniuta\Desktop\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86800" cy="2665941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/>
          <p:nvPr userDrawn="1"/>
        </p:nvCxnSpPr>
        <p:spPr>
          <a:xfrm>
            <a:off x="533400" y="6096000"/>
            <a:ext cx="8229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3072661"/>
            <a:ext cx="7772400" cy="757130"/>
          </a:xfrm>
          <a:noFill/>
        </p:spPr>
        <p:txBody>
          <a:bodyPr wrap="square" rtlCol="0">
            <a:spAutoFit/>
          </a:bodyPr>
          <a:lstStyle>
            <a:lvl1pPr>
              <a:defRPr lang="lt-LT" sz="48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lvl="0" defTabSz="457200"/>
            <a:endParaRPr lang="lt-LT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4311336"/>
            <a:ext cx="7315200" cy="4247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lt-L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lvl="0" defTabSz="457200">
              <a:spcBef>
                <a:spcPct val="0"/>
              </a:spcBef>
              <a:buNone/>
            </a:pPr>
            <a:endParaRPr lang="lt-LT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239000" y="6018397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www.mosta.lt</a:t>
            </a:r>
            <a:endParaRPr lang="en-US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4" descr="C:\Users\Aniuta\Desktop\Mosta 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289476"/>
            <a:ext cx="209412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302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0343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7"/>
            <a:ext cx="7981950" cy="68505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0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  <p:pic>
        <p:nvPicPr>
          <p:cNvPr id="7" name="Picture 4" descr="C:\Users\Aniuta\Desktop\Mosta 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89476"/>
            <a:ext cx="2094120" cy="43200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 userDrawn="1"/>
        </p:nvCxnSpPr>
        <p:spPr>
          <a:xfrm>
            <a:off x="533400" y="1066800"/>
            <a:ext cx="8229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533400" y="6096000"/>
            <a:ext cx="8229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39232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2515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0753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2409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4959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394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8701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77227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568D-741A-45EF-8527-9469B8639635}" type="datetimeFigureOut">
              <a:rPr lang="lt-LT" smtClean="0"/>
              <a:t>2019-04-24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97B5E-8560-4D19-9E47-D9D87807FAC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4768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data.europa.eu/esco/skill/731101d9-94bc-4805-bff4-9578d1bf03b5" TargetMode="External"/><Relationship Id="rId13" Type="http://schemas.openxmlformats.org/officeDocument/2006/relationships/hyperlink" Target="http://data.europa.eu/esco/skill/7530bc44-f09d-4dd2-8911-92b98333e442" TargetMode="External"/><Relationship Id="rId3" Type="http://schemas.openxmlformats.org/officeDocument/2006/relationships/hyperlink" Target="http://data.europa.eu/esco/skill/573d3f91-c81c-407e-a56d-0f3a63272b43" TargetMode="External"/><Relationship Id="rId7" Type="http://schemas.openxmlformats.org/officeDocument/2006/relationships/hyperlink" Target="http://data.europa.eu/esco/skill/edff6d20-660d-4d33-b412-9a5b664a14be" TargetMode="External"/><Relationship Id="rId12" Type="http://schemas.openxmlformats.org/officeDocument/2006/relationships/hyperlink" Target="http://data.europa.eu/esco/skill/09f159aa-2745-4ab0-a050-96722a2269b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.europa.eu/esco/skill/6fe019dd-027f-45f3-b19c-d27f7ae00980" TargetMode="External"/><Relationship Id="rId11" Type="http://schemas.openxmlformats.org/officeDocument/2006/relationships/hyperlink" Target="http://data.europa.eu/esco/skill/4b34864d-78a4-457e-8d91-0ab9296db890" TargetMode="External"/><Relationship Id="rId5" Type="http://schemas.openxmlformats.org/officeDocument/2006/relationships/hyperlink" Target="http://data.europa.eu/esco/skill/59eb177a-2f30-4943-8b30-5f87dd51a80d" TargetMode="External"/><Relationship Id="rId15" Type="http://schemas.openxmlformats.org/officeDocument/2006/relationships/hyperlink" Target="http://data.europa.eu/esco/skill/6b28bb69-a6ef-42d4-84df-46e498f09297" TargetMode="External"/><Relationship Id="rId10" Type="http://schemas.openxmlformats.org/officeDocument/2006/relationships/hyperlink" Target="http://data.europa.eu/esco/skill/9cdec88a-fe17-4f9a-9247-1f1802ab7408" TargetMode="External"/><Relationship Id="rId4" Type="http://schemas.openxmlformats.org/officeDocument/2006/relationships/hyperlink" Target="http://data.europa.eu/esco/skill/e3ef4981-2cba-4b34-b273-728c3a33d04f" TargetMode="External"/><Relationship Id="rId9" Type="http://schemas.openxmlformats.org/officeDocument/2006/relationships/hyperlink" Target="http://data.europa.eu/esco/skill/4339176e-3acd-4f7f-a5d9-445bee3d23f2" TargetMode="External"/><Relationship Id="rId14" Type="http://schemas.openxmlformats.org/officeDocument/2006/relationships/hyperlink" Target="http://data.europa.eu/esco/skill/4455aa7d-78ed-43e4-ab7e-afb48b35cc09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9335C7-8515-43B7-822B-B9D97C87AFAD}"/>
              </a:ext>
            </a:extLst>
          </p:cNvPr>
          <p:cNvSpPr txBox="1"/>
          <p:nvPr/>
        </p:nvSpPr>
        <p:spPr>
          <a:xfrm>
            <a:off x="711191" y="2579459"/>
            <a:ext cx="7876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Activity 1.6 </a:t>
            </a:r>
            <a:r>
              <a:rPr lang="en-GB" sz="2400" dirty="0"/>
              <a:t>Provide recommendations for improvement of methodology for developing national classifications of programmes in higher education</a:t>
            </a:r>
            <a:endParaRPr lang="lt-LT" sz="4800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B89033-2A24-4B13-9331-88CCDB99CF81}"/>
              </a:ext>
            </a:extLst>
          </p:cNvPr>
          <p:cNvSpPr/>
          <p:nvPr/>
        </p:nvSpPr>
        <p:spPr>
          <a:xfrm>
            <a:off x="318450" y="6129704"/>
            <a:ext cx="2751921" cy="6360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B204CB-D8E6-4243-907C-4B29ACC13A60}"/>
              </a:ext>
            </a:extLst>
          </p:cNvPr>
          <p:cNvSpPr txBox="1"/>
          <p:nvPr/>
        </p:nvSpPr>
        <p:spPr>
          <a:xfrm>
            <a:off x="4806176" y="3594133"/>
            <a:ext cx="34254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sz="2500" dirty="0">
                <a:solidFill>
                  <a:schemeClr val="tx2"/>
                </a:solidFill>
                <a:cs typeface="Arial" pitchFamily="34" charset="0"/>
              </a:rPr>
              <a:t>Gintautas Jakštas</a:t>
            </a:r>
            <a:endParaRPr lang="lt-LT" sz="2500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43E4CD-BE0B-4F26-84AF-C54795B8264C}"/>
              </a:ext>
            </a:extLst>
          </p:cNvPr>
          <p:cNvSpPr txBox="1"/>
          <p:nvPr/>
        </p:nvSpPr>
        <p:spPr>
          <a:xfrm>
            <a:off x="723033" y="4954584"/>
            <a:ext cx="78765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cs typeface="Arial" pitchFamily="34" charset="0"/>
              </a:rPr>
              <a:t>2019 04 23,</a:t>
            </a:r>
            <a:br>
              <a:rPr lang="en-US" sz="2500" dirty="0">
                <a:solidFill>
                  <a:schemeClr val="tx2"/>
                </a:solidFill>
                <a:cs typeface="Arial" pitchFamily="34" charset="0"/>
              </a:rPr>
            </a:br>
            <a:r>
              <a:rPr lang="en-US" sz="2500" dirty="0">
                <a:solidFill>
                  <a:schemeClr val="tx2"/>
                </a:solidFill>
                <a:cs typeface="Arial" pitchFamily="34" charset="0"/>
              </a:rPr>
              <a:t>Baku</a:t>
            </a:r>
            <a:endParaRPr lang="lt-LT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756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47A9-1DE2-4041-AC6F-66456F9E66B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2740262"/>
            <a:ext cx="7772400" cy="1421928"/>
          </a:xfrm>
        </p:spPr>
        <p:txBody>
          <a:bodyPr/>
          <a:lstStyle/>
          <a:p>
            <a:r>
              <a:rPr lang="en-US" dirty="0"/>
              <a:t>Why it is important to have old and new classification mapping?</a:t>
            </a:r>
          </a:p>
        </p:txBody>
      </p:sp>
    </p:spTree>
    <p:extLst>
      <p:ext uri="{BB962C8B-B14F-4D97-AF65-F5344CB8AC3E}">
        <p14:creationId xmlns:p14="http://schemas.microsoft.com/office/powerpoint/2010/main" val="1884084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2492"/>
            <a:ext cx="7981950" cy="685050"/>
          </a:xfrm>
        </p:spPr>
        <p:txBody>
          <a:bodyPr>
            <a:noAutofit/>
          </a:bodyPr>
          <a:lstStyle/>
          <a:p>
            <a:r>
              <a:rPr lang="en-US" sz="2400" dirty="0"/>
              <a:t>Why it is important to have comparability between new and old classification?</a:t>
            </a: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11</a:t>
            </a:fld>
            <a:endParaRPr lang="lt-LT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AA2AC5-B481-41A8-8DA2-491B4E932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513802"/>
              </p:ext>
            </p:extLst>
          </p:nvPr>
        </p:nvGraphicFramePr>
        <p:xfrm>
          <a:off x="282575" y="1222375"/>
          <a:ext cx="3403600" cy="379729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952543">
                  <a:extLst>
                    <a:ext uri="{9D8B030D-6E8A-4147-A177-3AD203B41FA5}">
                      <a16:colId xmlns:a16="http://schemas.microsoft.com/office/drawing/2014/main" val="3269683085"/>
                    </a:ext>
                  </a:extLst>
                </a:gridCol>
                <a:gridCol w="1707608">
                  <a:extLst>
                    <a:ext uri="{9D8B030D-6E8A-4147-A177-3AD203B41FA5}">
                      <a16:colId xmlns:a16="http://schemas.microsoft.com/office/drawing/2014/main" val="3733519921"/>
                    </a:ext>
                  </a:extLst>
                </a:gridCol>
                <a:gridCol w="743449">
                  <a:extLst>
                    <a:ext uri="{9D8B030D-6E8A-4147-A177-3AD203B41FA5}">
                      <a16:colId xmlns:a16="http://schemas.microsoft.com/office/drawing/2014/main" val="3100224707"/>
                    </a:ext>
                  </a:extLst>
                </a:gridCol>
              </a:tblGrid>
              <a:tr h="25487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Admission 2018 (old </a:t>
                      </a:r>
                      <a:r>
                        <a:rPr lang="en-US" sz="1600" u="none" strike="noStrike" dirty="0" err="1">
                          <a:effectLst/>
                        </a:rPr>
                        <a:t>classificat</a:t>
                      </a:r>
                      <a:r>
                        <a:rPr lang="lt-LT" sz="1600" u="none" strike="noStrike" dirty="0" err="1">
                          <a:effectLst/>
                        </a:rPr>
                        <a:t>ion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933453"/>
                  </a:ext>
                </a:extLst>
              </a:tr>
              <a:tr h="503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group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Field</a:t>
                      </a:r>
                      <a:r>
                        <a:rPr lang="lt-LT" sz="1600" u="none" strike="noStrike" dirty="0">
                          <a:effectLst/>
                        </a:rPr>
                        <a:t>/</a:t>
                      </a:r>
                      <a:r>
                        <a:rPr lang="lt-LT" sz="1600" u="none" strike="noStrike" dirty="0" err="1">
                          <a:effectLst/>
                        </a:rPr>
                        <a:t>program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students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19946031"/>
                  </a:ext>
                </a:extLst>
              </a:tr>
              <a:tr h="2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1. 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Physics teacher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92794193"/>
                  </a:ext>
                </a:extLst>
              </a:tr>
              <a:tr h="2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1. 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Math teacher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5532539"/>
                  </a:ext>
                </a:extLst>
              </a:tr>
              <a:tr h="2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1. 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Biology teacher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72711779"/>
                  </a:ext>
                </a:extLst>
              </a:tr>
              <a:tr h="503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</a:t>
                      </a:r>
                      <a:r>
                        <a:rPr lang="en-US" sz="1600" u="none" strike="noStrike" dirty="0" err="1">
                          <a:effectLst/>
                        </a:rPr>
                        <a:t>Engi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Oil and gas engineering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80629103"/>
                  </a:ext>
                </a:extLst>
              </a:tr>
              <a:tr h="503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</a:t>
                      </a:r>
                      <a:r>
                        <a:rPr lang="en-US" sz="1600" u="none" strike="noStrike" dirty="0" err="1">
                          <a:effectLst/>
                        </a:rPr>
                        <a:t>Engi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Mining engineering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7296451"/>
                  </a:ext>
                </a:extLst>
              </a:tr>
              <a:tr h="503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</a:t>
                      </a:r>
                      <a:r>
                        <a:rPr lang="en-US" sz="1600" u="none" strike="noStrike" dirty="0" err="1">
                          <a:effectLst/>
                        </a:rPr>
                        <a:t>Engi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System engineering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4232866"/>
                  </a:ext>
                </a:extLst>
              </a:tr>
              <a:tr h="2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Zootechnician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20963347"/>
                  </a:ext>
                </a:extLst>
              </a:tr>
              <a:tr h="2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Veterinary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61219498"/>
                  </a:ext>
                </a:extLst>
              </a:tr>
              <a:tr h="2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Forestry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54121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4BD600-C9FB-4C15-ACC9-4BECB8B69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197596"/>
              </p:ext>
            </p:extLst>
          </p:nvPr>
        </p:nvGraphicFramePr>
        <p:xfrm>
          <a:off x="4572000" y="1175735"/>
          <a:ext cx="4007507" cy="393603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903890">
                  <a:extLst>
                    <a:ext uri="{9D8B030D-6E8A-4147-A177-3AD203B41FA5}">
                      <a16:colId xmlns:a16="http://schemas.microsoft.com/office/drawing/2014/main" val="957008305"/>
                    </a:ext>
                  </a:extLst>
                </a:gridCol>
                <a:gridCol w="2217682">
                  <a:extLst>
                    <a:ext uri="{9D8B030D-6E8A-4147-A177-3AD203B41FA5}">
                      <a16:colId xmlns:a16="http://schemas.microsoft.com/office/drawing/2014/main" val="1337125149"/>
                    </a:ext>
                  </a:extLst>
                </a:gridCol>
                <a:gridCol w="885935">
                  <a:extLst>
                    <a:ext uri="{9D8B030D-6E8A-4147-A177-3AD203B41FA5}">
                      <a16:colId xmlns:a16="http://schemas.microsoft.com/office/drawing/2014/main" val="3228934572"/>
                    </a:ext>
                  </a:extLst>
                </a:gridCol>
              </a:tblGrid>
              <a:tr h="22590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Admission 2019 (new </a:t>
                      </a:r>
                      <a:r>
                        <a:rPr lang="en-US" sz="1600" u="none" strike="noStrike" dirty="0" err="1">
                          <a:effectLst/>
                        </a:rPr>
                        <a:t>classificat</a:t>
                      </a:r>
                      <a:r>
                        <a:rPr lang="lt-LT" sz="1600" u="none" strike="noStrike" dirty="0" err="1">
                          <a:effectLst/>
                        </a:rPr>
                        <a:t>ion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868229"/>
                  </a:ext>
                </a:extLst>
              </a:tr>
              <a:tr h="446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group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Field</a:t>
                      </a:r>
                      <a:r>
                        <a:rPr lang="lt-LT" sz="1600" u="none" strike="noStrike" dirty="0">
                          <a:effectLst/>
                        </a:rPr>
                        <a:t>/</a:t>
                      </a:r>
                      <a:r>
                        <a:rPr lang="lt-LT" sz="1600" u="none" strike="noStrike" dirty="0" err="1">
                          <a:effectLst/>
                        </a:rPr>
                        <a:t>program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students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62121287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u="none" strike="noStrike" dirty="0">
                          <a:effectLst/>
                        </a:rPr>
                        <a:t>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Physics teacher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5565238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u="none" strike="noStrike" dirty="0">
                          <a:effectLst/>
                        </a:rPr>
                        <a:t>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Math teacher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77094884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u="none" strike="noStrike" dirty="0">
                          <a:effectLst/>
                        </a:rPr>
                        <a:t>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Biology teacher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4731506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</a:t>
                      </a:r>
                      <a:r>
                        <a:rPr lang="en-US" sz="1600" u="none" strike="noStrike" dirty="0" err="1">
                          <a:effectLst/>
                        </a:rPr>
                        <a:t>Engi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Oil and gas engineering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77962568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</a:t>
                      </a:r>
                      <a:r>
                        <a:rPr lang="en-US" sz="1600" u="none" strike="noStrike" dirty="0" err="1">
                          <a:effectLst/>
                        </a:rPr>
                        <a:t>Engi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Mining engineering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55722849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Zootechnician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4261719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Veterinary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5122583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Forestry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1097303"/>
                  </a:ext>
                </a:extLst>
              </a:tr>
              <a:tr h="225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4. Spec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System engineering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41739277"/>
                  </a:ext>
                </a:extLst>
              </a:tr>
              <a:tr h="446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4. Spec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Border security and management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75135682"/>
                  </a:ext>
                </a:extLst>
              </a:tr>
              <a:tr h="446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4. Spec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Public security and management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250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174567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D7D959F-3F94-455C-B7D6-B23224BC8D80}"/>
              </a:ext>
            </a:extLst>
          </p:cNvPr>
          <p:cNvSpPr txBox="1"/>
          <p:nvPr/>
        </p:nvSpPr>
        <p:spPr>
          <a:xfrm>
            <a:off x="0" y="5107737"/>
            <a:ext cx="9277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In this case, new group ‘4’ was created with 2 new fields and System engineering was moved to group 4 from group 2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0FC67E-3EF1-43BB-A96A-931EDAC1EE10}"/>
              </a:ext>
            </a:extLst>
          </p:cNvPr>
          <p:cNvCxnSpPr/>
          <p:nvPr/>
        </p:nvCxnSpPr>
        <p:spPr>
          <a:xfrm>
            <a:off x="3657600" y="4008474"/>
            <a:ext cx="9250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5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2492"/>
            <a:ext cx="7981950" cy="685050"/>
          </a:xfrm>
        </p:spPr>
        <p:txBody>
          <a:bodyPr>
            <a:noAutofit/>
          </a:bodyPr>
          <a:lstStyle/>
          <a:p>
            <a:r>
              <a:rPr lang="en-US" sz="2400" dirty="0"/>
              <a:t>Why it is important to have comparability between new and old classification?</a:t>
            </a: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12</a:t>
            </a:fld>
            <a:endParaRPr lang="lt-LT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505C55-64BD-4883-914E-037B9FBEE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630609"/>
              </p:ext>
            </p:extLst>
          </p:nvPr>
        </p:nvGraphicFramePr>
        <p:xfrm>
          <a:off x="520699" y="1365250"/>
          <a:ext cx="3070225" cy="15011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079501">
                  <a:extLst>
                    <a:ext uri="{9D8B030D-6E8A-4147-A177-3AD203B41FA5}">
                      <a16:colId xmlns:a16="http://schemas.microsoft.com/office/drawing/2014/main" val="3487507808"/>
                    </a:ext>
                  </a:extLst>
                </a:gridCol>
                <a:gridCol w="1990724">
                  <a:extLst>
                    <a:ext uri="{9D8B030D-6E8A-4147-A177-3AD203B41FA5}">
                      <a16:colId xmlns:a16="http://schemas.microsoft.com/office/drawing/2014/main" val="1810809601"/>
                    </a:ext>
                  </a:extLst>
                </a:gridCol>
              </a:tblGrid>
              <a:tr h="1587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Admission 2018 (old)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1563193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Group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students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7283294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u="none" strike="noStrike" dirty="0">
                          <a:effectLst/>
                        </a:rPr>
                        <a:t>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5972555"/>
                  </a:ext>
                </a:extLst>
              </a:tr>
              <a:tr h="908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</a:t>
                      </a:r>
                      <a:r>
                        <a:rPr lang="en-US" sz="1600" u="none" strike="noStrike" dirty="0" err="1">
                          <a:effectLst/>
                        </a:rPr>
                        <a:t>Engi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3475095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6481930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Grand 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785870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B9A288B-F3C9-430A-8960-F97D82D72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396517"/>
              </p:ext>
            </p:extLst>
          </p:nvPr>
        </p:nvGraphicFramePr>
        <p:xfrm>
          <a:off x="4232274" y="1323975"/>
          <a:ext cx="3959225" cy="175133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368426">
                  <a:extLst>
                    <a:ext uri="{9D8B030D-6E8A-4147-A177-3AD203B41FA5}">
                      <a16:colId xmlns:a16="http://schemas.microsoft.com/office/drawing/2014/main" val="3459409619"/>
                    </a:ext>
                  </a:extLst>
                </a:gridCol>
                <a:gridCol w="2590799">
                  <a:extLst>
                    <a:ext uri="{9D8B030D-6E8A-4147-A177-3AD203B41FA5}">
                      <a16:colId xmlns:a16="http://schemas.microsoft.com/office/drawing/2014/main" val="3287547022"/>
                    </a:ext>
                  </a:extLst>
                </a:gridCol>
              </a:tblGrid>
              <a:tr h="2290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Admission 2019 (new)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44841417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Group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Number of Students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1257360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u="none" strike="noStrike" dirty="0">
                          <a:effectLst/>
                        </a:rPr>
                        <a:t>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31626763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</a:t>
                      </a:r>
                      <a:r>
                        <a:rPr lang="en-US" sz="1600" u="none" strike="noStrike" dirty="0" err="1">
                          <a:effectLst/>
                        </a:rPr>
                        <a:t>Engi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92499248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05384401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4. Spec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6969151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Grand 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8703313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6F781A-13A3-4027-A299-40D38C833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681192"/>
              </p:ext>
            </p:extLst>
          </p:nvPr>
        </p:nvGraphicFramePr>
        <p:xfrm>
          <a:off x="4235558" y="3429328"/>
          <a:ext cx="3959225" cy="175133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368426">
                  <a:extLst>
                    <a:ext uri="{9D8B030D-6E8A-4147-A177-3AD203B41FA5}">
                      <a16:colId xmlns:a16="http://schemas.microsoft.com/office/drawing/2014/main" val="3459409619"/>
                    </a:ext>
                  </a:extLst>
                </a:gridCol>
                <a:gridCol w="2590799">
                  <a:extLst>
                    <a:ext uri="{9D8B030D-6E8A-4147-A177-3AD203B41FA5}">
                      <a16:colId xmlns:a16="http://schemas.microsoft.com/office/drawing/2014/main" val="3287547022"/>
                    </a:ext>
                  </a:extLst>
                </a:gridCol>
              </a:tblGrid>
              <a:tr h="2290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Admission 2018 based on new classification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44841417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Group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Number of Students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1257360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u="none" strike="noStrike" dirty="0">
                          <a:effectLst/>
                        </a:rPr>
                        <a:t>Edu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31626763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</a:t>
                      </a:r>
                      <a:r>
                        <a:rPr lang="en-US" sz="1600" u="none" strike="noStrike" dirty="0" err="1">
                          <a:effectLst/>
                        </a:rPr>
                        <a:t>Engi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92499248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Agri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05384401"/>
                  </a:ext>
                </a:extLst>
              </a:tr>
              <a:tr h="22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4. Spec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6969151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Grand 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87033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935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47A9-1DE2-4041-AC6F-66456F9E66B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2740262"/>
            <a:ext cx="7772400" cy="1421928"/>
          </a:xfrm>
        </p:spPr>
        <p:txBody>
          <a:bodyPr/>
          <a:lstStyle/>
          <a:p>
            <a:r>
              <a:rPr lang="en-US" dirty="0"/>
              <a:t>How to map Occupations with Qualifications?</a:t>
            </a:r>
          </a:p>
        </p:txBody>
      </p:sp>
    </p:spTree>
    <p:extLst>
      <p:ext uri="{BB962C8B-B14F-4D97-AF65-F5344CB8AC3E}">
        <p14:creationId xmlns:p14="http://schemas.microsoft.com/office/powerpoint/2010/main" val="916988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85" y="99467"/>
            <a:ext cx="8563440" cy="1281658"/>
          </a:xfrm>
        </p:spPr>
        <p:txBody>
          <a:bodyPr>
            <a:noAutofit/>
          </a:bodyPr>
          <a:lstStyle/>
          <a:p>
            <a:r>
              <a:rPr lang="en-US" sz="2400" dirty="0"/>
              <a:t>Education and Labor Market mapping </a:t>
            </a:r>
            <a:br>
              <a:rPr lang="en-US" sz="2400" dirty="0"/>
            </a:b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14</a:t>
            </a:fld>
            <a:endParaRPr lang="lt-LT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47EAD0-6E3A-4989-A37D-074E4A4FC622}"/>
              </a:ext>
            </a:extLst>
          </p:cNvPr>
          <p:cNvSpPr txBox="1"/>
          <p:nvPr/>
        </p:nvSpPr>
        <p:spPr>
          <a:xfrm>
            <a:off x="235689" y="1176127"/>
            <a:ext cx="852553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In many cases, straight-forward mapping between study programs and occupations is not possible.</a:t>
            </a:r>
          </a:p>
          <a:p>
            <a:pPr>
              <a:spcBef>
                <a:spcPts val="600"/>
              </a:spcBef>
            </a:pPr>
            <a:r>
              <a:rPr lang="en-US" sz="2000" i="1" dirty="0"/>
              <a:t>To which occupations philosophy, Math programs are training?</a:t>
            </a:r>
            <a:r>
              <a:rPr lang="en-US" sz="2800" i="1" dirty="0"/>
              <a:t> 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Occupations are changing very fast.</a:t>
            </a:r>
            <a:r>
              <a:rPr lang="en-US" sz="2800" i="1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i="1" dirty="0"/>
              <a:t>Even if the names are the same, changes list of competences </a:t>
            </a:r>
            <a:endParaRPr lang="en-US" sz="2800" i="1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i="1" dirty="0"/>
              <a:t> </a:t>
            </a:r>
            <a:r>
              <a:rPr lang="en-US" sz="2800" dirty="0"/>
              <a:t>In most of the cases it is possible to map occupations with level of education.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Near future: mapping on a skills level.</a:t>
            </a:r>
          </a:p>
        </p:txBody>
      </p:sp>
    </p:spTree>
    <p:extLst>
      <p:ext uri="{BB962C8B-B14F-4D97-AF65-F5344CB8AC3E}">
        <p14:creationId xmlns:p14="http://schemas.microsoft.com/office/powerpoint/2010/main" val="374600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85" y="99467"/>
            <a:ext cx="8563440" cy="1281658"/>
          </a:xfrm>
        </p:spPr>
        <p:txBody>
          <a:bodyPr>
            <a:noAutofit/>
          </a:bodyPr>
          <a:lstStyle/>
          <a:p>
            <a:r>
              <a:rPr lang="en-US" sz="2400" dirty="0"/>
              <a:t>Study program: </a:t>
            </a:r>
            <a:r>
              <a:rPr lang="lt-LT" sz="2400" dirty="0"/>
              <a:t>Professional </a:t>
            </a:r>
            <a:r>
              <a:rPr lang="lt-LT" sz="2400" dirty="0" err="1"/>
              <a:t>Bachelor</a:t>
            </a:r>
            <a:r>
              <a:rPr lang="lt-LT" sz="2400" dirty="0"/>
              <a:t> </a:t>
            </a:r>
            <a:r>
              <a:rPr lang="lt-LT" sz="2400" dirty="0" err="1"/>
              <a:t>Degree</a:t>
            </a:r>
            <a:r>
              <a:rPr lang="lt-LT" sz="2400" dirty="0"/>
              <a:t> </a:t>
            </a:r>
            <a:r>
              <a:rPr lang="lt-LT" sz="2400" dirty="0" err="1"/>
              <a:t>in</a:t>
            </a:r>
            <a:r>
              <a:rPr lang="lt-LT" sz="2400" dirty="0"/>
              <a:t> </a:t>
            </a:r>
            <a:r>
              <a:rPr lang="lt-LT" sz="2400" dirty="0" err="1"/>
              <a:t>Mathematics</a:t>
            </a:r>
            <a:r>
              <a:rPr lang="lt-LT" sz="2400" dirty="0"/>
              <a:t>, </a:t>
            </a:r>
            <a:r>
              <a:rPr lang="lt-LT" sz="2400" dirty="0" err="1"/>
              <a:t>Teacher</a:t>
            </a:r>
            <a:r>
              <a:rPr lang="lt-LT" sz="2400" dirty="0"/>
              <a:t> </a:t>
            </a:r>
            <a:r>
              <a:rPr lang="lt-LT" sz="2400" dirty="0" err="1"/>
              <a:t>of</a:t>
            </a:r>
            <a:r>
              <a:rPr lang="lt-LT" sz="2400" dirty="0"/>
              <a:t> </a:t>
            </a:r>
            <a:r>
              <a:rPr lang="lt-LT" sz="2400" dirty="0" err="1"/>
              <a:t>Mathematics</a:t>
            </a:r>
            <a:r>
              <a:rPr lang="lt-LT" sz="2400" dirty="0"/>
              <a:t>, </a:t>
            </a:r>
            <a:r>
              <a:rPr lang="lt-LT" sz="2400" dirty="0" err="1"/>
              <a:t>Information</a:t>
            </a:r>
            <a:r>
              <a:rPr lang="lt-LT" sz="2400" dirty="0"/>
              <a:t> </a:t>
            </a:r>
            <a:r>
              <a:rPr lang="lt-LT" sz="2400" dirty="0" err="1"/>
              <a:t>Technology</a:t>
            </a:r>
            <a:r>
              <a:rPr lang="lt-LT" sz="2400" dirty="0"/>
              <a:t> </a:t>
            </a:r>
            <a:r>
              <a:rPr lang="lt-LT" sz="2400" dirty="0" err="1"/>
              <a:t>and</a:t>
            </a:r>
            <a:r>
              <a:rPr lang="lt-LT" sz="2400" dirty="0"/>
              <a:t> </a:t>
            </a:r>
            <a:r>
              <a:rPr lang="lt-LT" sz="2400" dirty="0" err="1"/>
              <a:t>Programming</a:t>
            </a:r>
            <a:r>
              <a:rPr lang="en-US" sz="2400" dirty="0"/>
              <a:t>.</a:t>
            </a:r>
            <a:br>
              <a:rPr lang="en-US" sz="2400" dirty="0"/>
            </a:b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15</a:t>
            </a:fld>
            <a:endParaRPr lang="lt-LT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8B4DD1-6B57-439B-B02A-4690F3A49699}"/>
              </a:ext>
            </a:extLst>
          </p:cNvPr>
          <p:cNvSpPr/>
          <p:nvPr/>
        </p:nvSpPr>
        <p:spPr>
          <a:xfrm>
            <a:off x="180975" y="1479084"/>
            <a:ext cx="8724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After acquisition of the program students are able to: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- show the inherent basic and specialized knowledge in natural sciences (mathematics or physics and computer science), education science, the teaching profession and critical approach to this knowledge where a part of the knowledge complies with the highest achievements of science or profession;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- understanding of key concepts and regularities of the professional area;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- carry out professional activities, define and describe information, problems and solutions analytically in science, education science and appropriate areas of the teaching profession,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- to explain them and discuss argumentatively on them both to professionals and to non-specialists by using the theoretical foundations and skills;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- to structure the studies individually, promote the further learning and professional development, show a scientific approach to problem solving,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32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85" y="99467"/>
            <a:ext cx="7981950" cy="685050"/>
          </a:xfrm>
        </p:spPr>
        <p:txBody>
          <a:bodyPr>
            <a:noAutofit/>
          </a:bodyPr>
          <a:lstStyle/>
          <a:p>
            <a:r>
              <a:rPr lang="en-US" sz="2400" dirty="0"/>
              <a:t>Occupation: Mathematics teacher (some of the 46 skills and competences)</a:t>
            </a: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16</a:t>
            </a:fld>
            <a:endParaRPr lang="lt-LT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804B76-DC43-45A4-8522-5300B64A2E43}"/>
              </a:ext>
            </a:extLst>
          </p:cNvPr>
          <p:cNvSpPr/>
          <p:nvPr/>
        </p:nvSpPr>
        <p:spPr>
          <a:xfrm>
            <a:off x="352425" y="1107341"/>
            <a:ext cx="847725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8080"/>
                </a:solidFill>
                <a:latin typeface="Verdana" panose="020B0604030504040204" pitchFamily="34" charset="0"/>
              </a:rPr>
              <a:t>Essential skills and competences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3"/>
              </a:rPr>
              <a:t>adapt teaching to student's capabilities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4"/>
              </a:rPr>
              <a:t>apply intercultural teaching strategies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5"/>
              </a:rPr>
              <a:t>apply teaching strategies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6"/>
              </a:rPr>
              <a:t>assess students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r>
              <a:rPr lang="en-US" dirty="0">
                <a:solidFill>
                  <a:srgbClr val="808080"/>
                </a:solidFill>
                <a:latin typeface="Verdana" panose="020B0604030504040204" pitchFamily="34" charset="0"/>
              </a:rPr>
              <a:t>Essential Knowledge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7"/>
              </a:rPr>
              <a:t>curriculum objectives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8"/>
              </a:rPr>
              <a:t>learning difficulties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9"/>
              </a:rPr>
              <a:t>mathematics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10"/>
              </a:rPr>
              <a:t>post-secondary school procedures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r>
              <a:rPr lang="en-US" dirty="0">
                <a:solidFill>
                  <a:srgbClr val="808080"/>
                </a:solidFill>
                <a:latin typeface="Verdana" panose="020B0604030504040204" pitchFamily="34" charset="0"/>
              </a:rPr>
              <a:t>Optional skills and competences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11"/>
              </a:rPr>
              <a:t>arrange parent teacher conference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12"/>
              </a:rPr>
              <a:t>assist in the </a:t>
            </a:r>
            <a:r>
              <a:rPr lang="en-US" u="sng" dirty="0" err="1">
                <a:solidFill>
                  <a:srgbClr val="000000"/>
                </a:solidFill>
                <a:latin typeface="Verdana" panose="020B0604030504040204" pitchFamily="34" charset="0"/>
                <a:hlinkClick r:id="rId12"/>
              </a:rPr>
              <a:t>organisation</a:t>
            </a: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12"/>
              </a:rPr>
              <a:t> of school events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13"/>
              </a:rPr>
              <a:t>assist students with equipment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r>
              <a:rPr lang="en-US" dirty="0">
                <a:solidFill>
                  <a:srgbClr val="808080"/>
                </a:solidFill>
                <a:latin typeface="Verdana" panose="020B0604030504040204" pitchFamily="34" charset="0"/>
              </a:rPr>
              <a:t>Optional Knowledge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14"/>
              </a:rPr>
              <a:t>adolescent </a:t>
            </a:r>
            <a:r>
              <a:rPr lang="en-US" u="sng" dirty="0" err="1">
                <a:solidFill>
                  <a:srgbClr val="000000"/>
                </a:solidFill>
                <a:latin typeface="Verdana" panose="020B0604030504040204" pitchFamily="34" charset="0"/>
                <a:hlinkClick r:id="rId14"/>
              </a:rPr>
              <a:t>socialisation</a:t>
            </a: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14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Verdana" panose="020B0604030504040204" pitchFamily="34" charset="0"/>
                <a:hlinkClick r:id="rId14"/>
              </a:rPr>
              <a:t>behaviour</a:t>
            </a:r>
            <a:endParaRPr lang="en-US" dirty="0">
              <a:solidFill>
                <a:srgbClr val="595959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hlinkClick r:id="rId15"/>
              </a:rPr>
              <a:t>disability types</a:t>
            </a:r>
            <a:endParaRPr lang="en-US" b="0" i="0" dirty="0">
              <a:solidFill>
                <a:srgbClr val="595959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665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85" y="99467"/>
            <a:ext cx="7981950" cy="685050"/>
          </a:xfrm>
        </p:spPr>
        <p:txBody>
          <a:bodyPr>
            <a:noAutofit/>
          </a:bodyPr>
          <a:lstStyle/>
          <a:p>
            <a:r>
              <a:rPr lang="en-US" sz="2400" dirty="0"/>
              <a:t>European Classification of Skills/Competences, Qualifications and Occupations</a:t>
            </a: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17</a:t>
            </a:fld>
            <a:endParaRPr lang="lt-L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7B5409-C1C7-4C5D-B9C2-DF9647E73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23163"/>
            <a:ext cx="9144000" cy="445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724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47A9-1DE2-4041-AC6F-66456F9E66B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2740262"/>
            <a:ext cx="7772400" cy="1421928"/>
          </a:xfrm>
        </p:spPr>
        <p:txBody>
          <a:bodyPr/>
          <a:lstStyle/>
          <a:p>
            <a:r>
              <a:rPr lang="en-US" dirty="0"/>
              <a:t>Example in excel</a:t>
            </a:r>
          </a:p>
        </p:txBody>
      </p:sp>
    </p:spTree>
    <p:extLst>
      <p:ext uri="{BB962C8B-B14F-4D97-AF65-F5344CB8AC3E}">
        <p14:creationId xmlns:p14="http://schemas.microsoft.com/office/powerpoint/2010/main" val="541289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85" y="99467"/>
            <a:ext cx="7981950" cy="685050"/>
          </a:xfrm>
        </p:spPr>
        <p:txBody>
          <a:bodyPr>
            <a:noAutofit/>
          </a:bodyPr>
          <a:lstStyle/>
          <a:p>
            <a:r>
              <a:rPr lang="en-US" sz="2400" dirty="0"/>
              <a:t>European Classification of Skills/Competences, Qualifications and Occupations</a:t>
            </a: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19</a:t>
            </a:fld>
            <a:endParaRPr lang="lt-LT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3072F9B-23AB-4CBB-8FDC-82DCC1511E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8087739"/>
              </p:ext>
            </p:extLst>
          </p:nvPr>
        </p:nvGraphicFramePr>
        <p:xfrm>
          <a:off x="-116205" y="1407160"/>
          <a:ext cx="2535555" cy="3091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288C48A-DD9B-4C42-BBF8-5D0C17AFEA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9179215"/>
              </p:ext>
            </p:extLst>
          </p:nvPr>
        </p:nvGraphicFramePr>
        <p:xfrm>
          <a:off x="1607820" y="1407160"/>
          <a:ext cx="5394960" cy="3091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7F19247-0E76-4945-8039-194CDFA778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0866739"/>
              </p:ext>
            </p:extLst>
          </p:nvPr>
        </p:nvGraphicFramePr>
        <p:xfrm>
          <a:off x="4915535" y="1482090"/>
          <a:ext cx="5389880" cy="3385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504595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2492"/>
            <a:ext cx="7981950" cy="685050"/>
          </a:xfrm>
        </p:spPr>
        <p:txBody>
          <a:bodyPr>
            <a:noAutofit/>
          </a:bodyPr>
          <a:lstStyle/>
          <a:p>
            <a:r>
              <a:rPr lang="en-US" sz="4000" dirty="0"/>
              <a:t>Outline</a:t>
            </a:r>
            <a:endParaRPr lang="lt-LT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2</a:t>
            </a:fld>
            <a:endParaRPr lang="lt-L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78BF10-9D33-4F0D-8870-1284D6BF505F}"/>
              </a:ext>
            </a:extLst>
          </p:cNvPr>
          <p:cNvSpPr txBox="1"/>
          <p:nvPr/>
        </p:nvSpPr>
        <p:spPr>
          <a:xfrm>
            <a:off x="533400" y="1154862"/>
            <a:ext cx="825360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3200" dirty="0"/>
              <a:t>Motives for change classification and structure and principles of preparation (LT case)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endParaRPr lang="en-US" sz="3200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3200" dirty="0"/>
              <a:t>Classification comparison</a:t>
            </a:r>
            <a:endParaRPr lang="lt-LT" sz="3200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endParaRPr lang="lt-LT" sz="3200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lt-LT" sz="3200" dirty="0" err="1"/>
              <a:t>Classification</a:t>
            </a:r>
            <a:r>
              <a:rPr lang="lt-LT" sz="3200" dirty="0"/>
              <a:t> </a:t>
            </a:r>
            <a:r>
              <a:rPr lang="lt-LT" sz="3200" dirty="0" err="1"/>
              <a:t>Mapping</a:t>
            </a:r>
            <a:endParaRPr lang="lt-LT" sz="3200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endParaRPr lang="lt-LT" sz="3200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lt-LT" sz="3200" dirty="0" err="1"/>
              <a:t>Summary</a:t>
            </a:r>
            <a:endParaRPr lang="en-US" sz="3200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29791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2492"/>
            <a:ext cx="7981950" cy="685050"/>
          </a:xfrm>
        </p:spPr>
        <p:txBody>
          <a:bodyPr>
            <a:noAutofit/>
          </a:bodyPr>
          <a:lstStyle/>
          <a:p>
            <a:r>
              <a:rPr lang="lt-LT" sz="3200" dirty="0" err="1"/>
              <a:t>Key</a:t>
            </a:r>
            <a:r>
              <a:rPr lang="lt-LT" sz="3200" dirty="0"/>
              <a:t> </a:t>
            </a:r>
            <a:r>
              <a:rPr lang="lt-LT" sz="3200" dirty="0" err="1"/>
              <a:t>points</a:t>
            </a:r>
            <a:endParaRPr lang="lt-LT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20</a:t>
            </a:fld>
            <a:endParaRPr lang="lt-L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78BF10-9D33-4F0D-8870-1284D6BF505F}"/>
              </a:ext>
            </a:extLst>
          </p:cNvPr>
          <p:cNvSpPr txBox="1"/>
          <p:nvPr/>
        </p:nvSpPr>
        <p:spPr>
          <a:xfrm>
            <a:off x="533400" y="1154862"/>
            <a:ext cx="8253608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lt-LT" sz="2800" dirty="0" err="1"/>
              <a:t>Comparability</a:t>
            </a:r>
            <a:endParaRPr lang="en-US" sz="2800" dirty="0"/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Connection between</a:t>
            </a:r>
            <a:r>
              <a:rPr lang="lt-LT" sz="2800" dirty="0"/>
              <a:t> </a:t>
            </a:r>
            <a:r>
              <a:rPr lang="lt-LT" sz="2800" dirty="0" err="1"/>
              <a:t>old</a:t>
            </a:r>
            <a:r>
              <a:rPr lang="lt-LT" sz="2800" dirty="0"/>
              <a:t> </a:t>
            </a:r>
            <a:r>
              <a:rPr lang="lt-LT" sz="2800" dirty="0" err="1"/>
              <a:t>and</a:t>
            </a:r>
            <a:r>
              <a:rPr lang="lt-LT" sz="2800" dirty="0"/>
              <a:t> </a:t>
            </a:r>
            <a:r>
              <a:rPr lang="lt-LT" sz="2800" dirty="0" err="1"/>
              <a:t>new</a:t>
            </a:r>
            <a:r>
              <a:rPr lang="lt-LT" sz="2800" dirty="0"/>
              <a:t> </a:t>
            </a:r>
            <a:r>
              <a:rPr lang="lt-LT" sz="2800" dirty="0" err="1"/>
              <a:t>classification</a:t>
            </a:r>
            <a:r>
              <a:rPr lang="lt-LT" sz="2800" dirty="0"/>
              <a:t>;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lt-LT" sz="2800" dirty="0"/>
              <a:t>International </a:t>
            </a:r>
            <a:r>
              <a:rPr lang="lt-LT" sz="2800" dirty="0" err="1"/>
              <a:t>comparability</a:t>
            </a:r>
            <a:r>
              <a:rPr lang="lt-LT" sz="2800" dirty="0"/>
              <a:t>;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lt-LT" sz="2800" dirty="0" err="1"/>
              <a:t>Comparability</a:t>
            </a:r>
            <a:r>
              <a:rPr lang="lt-LT" sz="2800" dirty="0"/>
              <a:t> </a:t>
            </a:r>
            <a:r>
              <a:rPr lang="lt-LT" sz="2800" dirty="0" err="1"/>
              <a:t>with</a:t>
            </a:r>
            <a:r>
              <a:rPr lang="lt-LT" sz="2800" dirty="0"/>
              <a:t> </a:t>
            </a:r>
            <a:r>
              <a:rPr lang="en-US" sz="2800" dirty="0"/>
              <a:t>R&amp;D</a:t>
            </a:r>
            <a:r>
              <a:rPr lang="lt-LT" sz="2800" dirty="0"/>
              <a:t> </a:t>
            </a:r>
            <a:r>
              <a:rPr lang="lt-LT" sz="2800" dirty="0" err="1"/>
              <a:t>classification</a:t>
            </a:r>
            <a:r>
              <a:rPr lang="lt-LT" sz="2800" dirty="0"/>
              <a:t>;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lt-LT" sz="2800" dirty="0" err="1"/>
              <a:t>Comparability</a:t>
            </a:r>
            <a:r>
              <a:rPr lang="lt-LT" sz="2800" dirty="0"/>
              <a:t> </a:t>
            </a:r>
            <a:r>
              <a:rPr lang="lt-LT" sz="2800" dirty="0" err="1"/>
              <a:t>with</a:t>
            </a:r>
            <a:r>
              <a:rPr lang="lt-LT" sz="2800" dirty="0"/>
              <a:t> </a:t>
            </a:r>
            <a:r>
              <a:rPr lang="lt-LT" sz="2800" dirty="0" err="1"/>
              <a:t>classification</a:t>
            </a:r>
            <a:r>
              <a:rPr lang="lt-LT" sz="2800" dirty="0"/>
              <a:t> </a:t>
            </a:r>
            <a:r>
              <a:rPr lang="lt-LT" sz="2800" dirty="0" err="1"/>
              <a:t>of</a:t>
            </a:r>
            <a:r>
              <a:rPr lang="lt-LT" sz="2800" dirty="0"/>
              <a:t> </a:t>
            </a:r>
            <a:r>
              <a:rPr lang="en-US" sz="2800" dirty="0"/>
              <a:t>occupations</a:t>
            </a:r>
            <a:r>
              <a:rPr lang="lt-LT" sz="2800" dirty="0"/>
              <a:t>;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lt-LT" sz="2800" dirty="0" err="1"/>
              <a:t>The</a:t>
            </a:r>
            <a:r>
              <a:rPr lang="lt-LT" sz="2800" dirty="0"/>
              <a:t> </a:t>
            </a:r>
            <a:r>
              <a:rPr lang="lt-LT" sz="2800" dirty="0" err="1"/>
              <a:t>same</a:t>
            </a:r>
            <a:r>
              <a:rPr lang="lt-LT" sz="2800" dirty="0"/>
              <a:t> (</a:t>
            </a:r>
            <a:r>
              <a:rPr lang="lt-LT" sz="2800" dirty="0" err="1"/>
              <a:t>or</a:t>
            </a:r>
            <a:r>
              <a:rPr lang="lt-LT" sz="2800" dirty="0"/>
              <a:t> </a:t>
            </a:r>
            <a:r>
              <a:rPr lang="en-US" sz="2800" dirty="0"/>
              <a:t>very </a:t>
            </a:r>
            <a:r>
              <a:rPr lang="lt-LT" sz="2800" dirty="0" err="1"/>
              <a:t>strong</a:t>
            </a:r>
            <a:r>
              <a:rPr lang="lt-LT" sz="2800" dirty="0"/>
              <a:t> </a:t>
            </a:r>
            <a:r>
              <a:rPr lang="lt-LT" sz="2800" dirty="0" err="1"/>
              <a:t>connection</a:t>
            </a:r>
            <a:r>
              <a:rPr lang="lt-LT" sz="2800" dirty="0"/>
              <a:t>) </a:t>
            </a:r>
            <a:r>
              <a:rPr lang="lt-LT" sz="2800" dirty="0" err="1"/>
              <a:t>classification</a:t>
            </a:r>
            <a:r>
              <a:rPr lang="lt-LT" sz="2800" dirty="0"/>
              <a:t> </a:t>
            </a:r>
            <a:r>
              <a:rPr lang="lt-LT" sz="2800" dirty="0" err="1"/>
              <a:t>for</a:t>
            </a:r>
            <a:r>
              <a:rPr lang="lt-LT" sz="2800" dirty="0"/>
              <a:t> </a:t>
            </a:r>
            <a:r>
              <a:rPr lang="lt-LT" sz="2800" dirty="0" err="1"/>
              <a:t>Master</a:t>
            </a:r>
            <a:r>
              <a:rPr lang="lt-LT" sz="2800" dirty="0"/>
              <a:t> </a:t>
            </a:r>
            <a:r>
              <a:rPr lang="lt-LT" sz="2800" dirty="0" err="1"/>
              <a:t>and</a:t>
            </a:r>
            <a:r>
              <a:rPr lang="lt-LT" sz="2800" dirty="0"/>
              <a:t> </a:t>
            </a:r>
            <a:r>
              <a:rPr lang="en-US" sz="2800" dirty="0"/>
              <a:t>Bachelor </a:t>
            </a:r>
            <a:r>
              <a:rPr lang="en-US" sz="2800" dirty="0" err="1"/>
              <a:t>specialities</a:t>
            </a:r>
            <a:endParaRPr lang="en-US" sz="2800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lt-LT" sz="2800" dirty="0" err="1"/>
              <a:t>Wide</a:t>
            </a:r>
            <a:r>
              <a:rPr lang="lt-LT" sz="2800" dirty="0"/>
              <a:t> </a:t>
            </a:r>
            <a:r>
              <a:rPr lang="lt-LT" sz="2800" dirty="0" err="1"/>
              <a:t>specialities</a:t>
            </a:r>
            <a:endParaRPr lang="lt-LT" sz="2800" dirty="0"/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lt-LT" sz="2800" dirty="0" err="1"/>
              <a:t>Update</a:t>
            </a:r>
            <a:r>
              <a:rPr lang="lt-LT" sz="2800" dirty="0"/>
              <a:t> </a:t>
            </a:r>
            <a:r>
              <a:rPr lang="lt-LT" sz="2800" dirty="0" err="1"/>
              <a:t>conditions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365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47A9-1DE2-4041-AC6F-66456F9E66B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2740262"/>
            <a:ext cx="7772400" cy="1421928"/>
          </a:xfrm>
        </p:spPr>
        <p:txBody>
          <a:bodyPr>
            <a:normAutofit/>
          </a:bodyPr>
          <a:lstStyle/>
          <a:p>
            <a:r>
              <a:rPr lang="en-US" dirty="0"/>
              <a:t>Why did Lithuania change their classification?</a:t>
            </a:r>
          </a:p>
        </p:txBody>
      </p:sp>
    </p:spTree>
    <p:extLst>
      <p:ext uri="{BB962C8B-B14F-4D97-AF65-F5344CB8AC3E}">
        <p14:creationId xmlns:p14="http://schemas.microsoft.com/office/powerpoint/2010/main" val="2145118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2492"/>
            <a:ext cx="7981950" cy="685050"/>
          </a:xfrm>
        </p:spPr>
        <p:txBody>
          <a:bodyPr>
            <a:noAutofit/>
          </a:bodyPr>
          <a:lstStyle/>
          <a:p>
            <a:r>
              <a:rPr lang="lt-LT" sz="3600" dirty="0" err="1"/>
              <a:t>Motives</a:t>
            </a:r>
            <a:r>
              <a:rPr lang="lt-LT" sz="3600" dirty="0"/>
              <a:t> </a:t>
            </a:r>
            <a:r>
              <a:rPr lang="lt-LT" sz="3600" dirty="0" err="1"/>
              <a:t>for</a:t>
            </a:r>
            <a:r>
              <a:rPr lang="lt-LT" sz="3600" dirty="0"/>
              <a:t> </a:t>
            </a:r>
            <a:r>
              <a:rPr lang="lt-LT" sz="3600" dirty="0" err="1"/>
              <a:t>change</a:t>
            </a:r>
            <a:r>
              <a:rPr lang="lt-LT" sz="3600" dirty="0"/>
              <a:t> </a:t>
            </a:r>
            <a:r>
              <a:rPr lang="lt-LT" sz="3600" dirty="0" err="1"/>
              <a:t>in</a:t>
            </a:r>
            <a:r>
              <a:rPr lang="lt-LT" sz="3600" dirty="0"/>
              <a:t> Lithuania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4</a:t>
            </a:fld>
            <a:endParaRPr lang="lt-L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78BF10-9D33-4F0D-8870-1284D6BF505F}"/>
              </a:ext>
            </a:extLst>
          </p:cNvPr>
          <p:cNvSpPr txBox="1"/>
          <p:nvPr/>
        </p:nvSpPr>
        <p:spPr>
          <a:xfrm>
            <a:off x="533400" y="1154862"/>
            <a:ext cx="825360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400" dirty="0"/>
              <a:t>Many study programs whose titles do not correspond to the degree awarded;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400" dirty="0"/>
              <a:t>Possibilities of organizing interdisciplinary studies are not foreseen;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400" dirty="0"/>
              <a:t>There was no mechanism for changing the classification of studies;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400" dirty="0"/>
              <a:t>Many study fields and branches with no programs registered;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400" dirty="0"/>
              <a:t>Part of the study programs are registered in study fields and branches that do not correspond to their content.</a:t>
            </a:r>
          </a:p>
        </p:txBody>
      </p:sp>
    </p:spTree>
    <p:extLst>
      <p:ext uri="{BB962C8B-B14F-4D97-AF65-F5344CB8AC3E}">
        <p14:creationId xmlns:p14="http://schemas.microsoft.com/office/powerpoint/2010/main" val="243955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2492"/>
            <a:ext cx="7981950" cy="685050"/>
          </a:xfrm>
        </p:spPr>
        <p:txBody>
          <a:bodyPr>
            <a:noAutofit/>
          </a:bodyPr>
          <a:lstStyle/>
          <a:p>
            <a:r>
              <a:rPr lang="lt-LT" sz="3600" dirty="0" err="1"/>
              <a:t>Principles</a:t>
            </a:r>
            <a:r>
              <a:rPr lang="lt-LT" sz="3600" dirty="0"/>
              <a:t> </a:t>
            </a:r>
            <a:r>
              <a:rPr lang="lt-LT" sz="3600" dirty="0" err="1"/>
              <a:t>for</a:t>
            </a:r>
            <a:r>
              <a:rPr lang="lt-LT" sz="3600" dirty="0"/>
              <a:t> </a:t>
            </a:r>
            <a:r>
              <a:rPr lang="lt-LT" sz="3600" dirty="0" err="1"/>
              <a:t>new</a:t>
            </a:r>
            <a:r>
              <a:rPr lang="lt-LT" sz="3600" dirty="0"/>
              <a:t> </a:t>
            </a:r>
            <a:r>
              <a:rPr lang="lt-LT" sz="3600" dirty="0" err="1"/>
              <a:t>classification</a:t>
            </a:r>
            <a:endParaRPr lang="lt-LT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5</a:t>
            </a:fld>
            <a:endParaRPr lang="lt-L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78BF10-9D33-4F0D-8870-1284D6BF505F}"/>
              </a:ext>
            </a:extLst>
          </p:cNvPr>
          <p:cNvSpPr txBox="1"/>
          <p:nvPr/>
        </p:nvSpPr>
        <p:spPr>
          <a:xfrm>
            <a:off x="533400" y="1154862"/>
            <a:ext cx="8253608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3200" dirty="0"/>
              <a:t>Compromise halfway between science classification and labor market needs;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3200" dirty="0"/>
              <a:t>The classification is not related to the cost of studies;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lt-LT" sz="3200" dirty="0"/>
              <a:t>I</a:t>
            </a:r>
            <a:r>
              <a:rPr lang="en-US" sz="3200" dirty="0" err="1"/>
              <a:t>nterdisciplinarity</a:t>
            </a:r>
            <a:r>
              <a:rPr lang="en-US" sz="3200" dirty="0"/>
              <a:t>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3200" dirty="0"/>
              <a:t>Possibility to include new study fields;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3200" dirty="0"/>
              <a:t>Broad qualification degrees;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3200" dirty="0"/>
              <a:t>Comparability with foreign academic practice</a:t>
            </a:r>
            <a:r>
              <a:rPr lang="lt-LT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072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2492"/>
            <a:ext cx="7981950" cy="685050"/>
          </a:xfrm>
        </p:spPr>
        <p:txBody>
          <a:bodyPr>
            <a:noAutofit/>
          </a:bodyPr>
          <a:lstStyle/>
          <a:p>
            <a:r>
              <a:rPr lang="lt-LT" sz="2800" dirty="0" err="1"/>
              <a:t>Structure</a:t>
            </a:r>
            <a:r>
              <a:rPr lang="lt-LT" sz="2800" dirty="0"/>
              <a:t> </a:t>
            </a:r>
            <a:r>
              <a:rPr lang="lt-LT" sz="2800" dirty="0" err="1"/>
              <a:t>of</a:t>
            </a:r>
            <a:r>
              <a:rPr lang="lt-LT" sz="2800" dirty="0"/>
              <a:t> Lithuanian </a:t>
            </a:r>
            <a:r>
              <a:rPr lang="lt-LT" sz="2800" dirty="0" err="1"/>
              <a:t>Classification</a:t>
            </a:r>
            <a:endParaRPr lang="lt-LT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6</a:t>
            </a:fld>
            <a:endParaRPr lang="lt-L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78BF10-9D33-4F0D-8870-1284D6BF505F}"/>
              </a:ext>
            </a:extLst>
          </p:cNvPr>
          <p:cNvSpPr txBox="1"/>
          <p:nvPr/>
        </p:nvSpPr>
        <p:spPr>
          <a:xfrm>
            <a:off x="256954" y="1197392"/>
            <a:ext cx="4517065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lt-LT" sz="2800" dirty="0" err="1"/>
              <a:t>Old</a:t>
            </a:r>
            <a:r>
              <a:rPr lang="lt-LT" sz="2800" dirty="0"/>
              <a:t> </a:t>
            </a:r>
            <a:r>
              <a:rPr lang="en-US" sz="2800" dirty="0"/>
              <a:t>classification (2010y)</a:t>
            </a:r>
            <a:r>
              <a:rPr lang="lt-LT" sz="2800" dirty="0"/>
              <a:t>: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Study Areas</a:t>
            </a:r>
            <a:r>
              <a:rPr lang="lt-LT" sz="2800" dirty="0"/>
              <a:t> (</a:t>
            </a:r>
            <a:r>
              <a:rPr lang="en-US" sz="2800" dirty="0"/>
              <a:t>6)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study field groups (15)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study field (139)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study branches (568)</a:t>
            </a:r>
          </a:p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New classification (2017y):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Study field groups (16)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sz="2800" dirty="0"/>
              <a:t>Study fields (106)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022F4A-BBDE-4CD0-BCF9-2EDC75104F41}"/>
              </a:ext>
            </a:extLst>
          </p:cNvPr>
          <p:cNvSpPr txBox="1"/>
          <p:nvPr/>
        </p:nvSpPr>
        <p:spPr>
          <a:xfrm>
            <a:off x="4839587" y="1243467"/>
            <a:ext cx="451706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3"/>
              </a:buBlip>
            </a:pPr>
            <a:r>
              <a:rPr lang="en-US" dirty="0"/>
              <a:t>Why do we need different levels in classification?</a:t>
            </a:r>
            <a:r>
              <a:rPr lang="lt-LT" dirty="0"/>
              <a:t>: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dirty="0"/>
              <a:t>Statistics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dirty="0"/>
              <a:t>International comparison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dirty="0"/>
              <a:t>Administration purposes (financing, planning, etc.)</a:t>
            </a:r>
          </a:p>
          <a:p>
            <a:pPr marL="742950" lvl="1" indent="-285750">
              <a:spcBef>
                <a:spcPts val="600"/>
              </a:spcBef>
              <a:buBlip>
                <a:blip r:embed="rId3"/>
              </a:buBlip>
            </a:pPr>
            <a:r>
              <a:rPr lang="en-US" dirty="0"/>
              <a:t>Mapping with other classifications</a:t>
            </a:r>
          </a:p>
        </p:txBody>
      </p:sp>
    </p:spTree>
    <p:extLst>
      <p:ext uri="{BB962C8B-B14F-4D97-AF65-F5344CB8AC3E}">
        <p14:creationId xmlns:p14="http://schemas.microsoft.com/office/powerpoint/2010/main" val="455251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47A9-1DE2-4041-AC6F-66456F9E66B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2740262"/>
            <a:ext cx="7772400" cy="1421928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Comparison of Azerbaijan specialties classification with Lithuanian and ISCED</a:t>
            </a:r>
          </a:p>
        </p:txBody>
      </p:sp>
    </p:spTree>
    <p:extLst>
      <p:ext uri="{BB962C8B-B14F-4D97-AF65-F5344CB8AC3E}">
        <p14:creationId xmlns:p14="http://schemas.microsoft.com/office/powerpoint/2010/main" val="63465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85" y="99467"/>
            <a:ext cx="7981950" cy="685050"/>
          </a:xfrm>
        </p:spPr>
        <p:txBody>
          <a:bodyPr>
            <a:noAutofit/>
          </a:bodyPr>
          <a:lstStyle/>
          <a:p>
            <a:r>
              <a:rPr lang="en-US" sz="2400" dirty="0"/>
              <a:t>Comparison of AZ and LT classification</a:t>
            </a: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8</a:t>
            </a:fld>
            <a:endParaRPr lang="lt-LT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8D3B9C-9F3F-45A7-A4AB-B29F786B3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067452"/>
              </p:ext>
            </p:extLst>
          </p:nvPr>
        </p:nvGraphicFramePr>
        <p:xfrm>
          <a:off x="163550" y="661019"/>
          <a:ext cx="8668216" cy="5775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2750">
                  <a:extLst>
                    <a:ext uri="{9D8B030D-6E8A-4147-A177-3AD203B41FA5}">
                      <a16:colId xmlns:a16="http://schemas.microsoft.com/office/drawing/2014/main" val="1373960644"/>
                    </a:ext>
                  </a:extLst>
                </a:gridCol>
                <a:gridCol w="4145466">
                  <a:extLst>
                    <a:ext uri="{9D8B030D-6E8A-4147-A177-3AD203B41FA5}">
                      <a16:colId xmlns:a16="http://schemas.microsoft.com/office/drawing/2014/main" val="3308290057"/>
                    </a:ext>
                  </a:extLst>
                </a:gridCol>
              </a:tblGrid>
              <a:tr h="351817">
                <a:tc>
                  <a:txBody>
                    <a:bodyPr/>
                    <a:lstStyle/>
                    <a:p>
                      <a:r>
                        <a:rPr lang="en-US" dirty="0"/>
                        <a:t>Group of </a:t>
                      </a:r>
                      <a:r>
                        <a:rPr lang="en-US" dirty="0" err="1"/>
                        <a:t>Specialities</a:t>
                      </a:r>
                      <a:r>
                        <a:rPr lang="en-US" dirty="0"/>
                        <a:t> AZ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of </a:t>
                      </a:r>
                      <a:r>
                        <a:rPr lang="en-US" dirty="0" err="1"/>
                        <a:t>Specialities</a:t>
                      </a:r>
                      <a:r>
                        <a:rPr lang="en-US" dirty="0"/>
                        <a:t> LT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57342"/>
                  </a:ext>
                </a:extLst>
              </a:tr>
              <a:tr h="269971">
                <a:tc rowSpan="5"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NATURAL SPECIALTIES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Mathematical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87657701"/>
                  </a:ext>
                </a:extLst>
              </a:tr>
              <a:tr h="269971">
                <a:tc v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Physical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3590174"/>
                  </a:ext>
                </a:extLst>
              </a:tr>
              <a:tr h="269971">
                <a:tc v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Life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8574185"/>
                  </a:ext>
                </a:extLst>
              </a:tr>
              <a:tr h="269971">
                <a:tc v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Engineering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4088797"/>
                  </a:ext>
                </a:extLst>
              </a:tr>
              <a:tr h="269971">
                <a:tc v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Computer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83167598"/>
                  </a:ext>
                </a:extLst>
              </a:tr>
              <a:tr h="40832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 AND TECHNOLOGICAL SPECIALTIES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Technological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87326967"/>
                  </a:ext>
                </a:extLst>
              </a:tr>
              <a:tr h="269971">
                <a:tc rowSpan="2"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MEDICAL EDUCATION SPECIALTIES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Health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496117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568423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HEALTH, WELFARE AND SERVICE SPECIALTIES</a:t>
                      </a:r>
                      <a:endParaRPr lang="lt-L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963310"/>
                  </a:ext>
                </a:extLst>
              </a:tr>
              <a:tr h="269971">
                <a:tc rowSpan="2"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AGRICULTURAL SPECIALTIES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Veterinary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122701"/>
                  </a:ext>
                </a:extLst>
              </a:tr>
              <a:tr h="269971">
                <a:tc v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Agricultural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46820928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ECONOMY AND MANEGEMENT SPECIALTIES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89582753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SPECIALTIES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Educational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57863236"/>
                  </a:ext>
                </a:extLst>
              </a:tr>
              <a:tr h="269971">
                <a:tc rowSpan="3"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HUMANITARIAN AND SOCIAL SPECIALTIES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Humanitarian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41576919"/>
                  </a:ext>
                </a:extLst>
              </a:tr>
              <a:tr h="26997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Law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2101099"/>
                  </a:ext>
                </a:extLst>
              </a:tr>
              <a:tr h="269971">
                <a:tc v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</a:t>
                      </a:r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lt-L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Sciences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4264574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CULTURE AND ART SPECIALTIES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8966353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 SPECIALTIES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5442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888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85" y="99467"/>
            <a:ext cx="7981950" cy="685050"/>
          </a:xfrm>
        </p:spPr>
        <p:txBody>
          <a:bodyPr>
            <a:noAutofit/>
          </a:bodyPr>
          <a:lstStyle/>
          <a:p>
            <a:r>
              <a:rPr lang="en-US" sz="2400" dirty="0"/>
              <a:t>Comparison of AZ and ISCED classification</a:t>
            </a:r>
            <a:endParaRPr lang="lt-L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7B5E-8560-4D19-9E47-D9D87807FAC3}" type="slidenum">
              <a:rPr lang="lt-LT" smtClean="0"/>
              <a:t>9</a:t>
            </a:fld>
            <a:endParaRPr lang="lt-LT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8D3B9C-9F3F-45A7-A4AB-B29F786B3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707246"/>
              </p:ext>
            </p:extLst>
          </p:nvPr>
        </p:nvGraphicFramePr>
        <p:xfrm>
          <a:off x="79574" y="744106"/>
          <a:ext cx="8980450" cy="6113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3700">
                  <a:extLst>
                    <a:ext uri="{9D8B030D-6E8A-4147-A177-3AD203B41FA5}">
                      <a16:colId xmlns:a16="http://schemas.microsoft.com/office/drawing/2014/main" val="1373960644"/>
                    </a:ext>
                  </a:extLst>
                </a:gridCol>
                <a:gridCol w="4476750">
                  <a:extLst>
                    <a:ext uri="{9D8B030D-6E8A-4147-A177-3AD203B41FA5}">
                      <a16:colId xmlns:a16="http://schemas.microsoft.com/office/drawing/2014/main" val="3308290057"/>
                    </a:ext>
                  </a:extLst>
                </a:gridCol>
              </a:tblGrid>
              <a:tr h="408989">
                <a:tc>
                  <a:txBody>
                    <a:bodyPr/>
                    <a:lstStyle/>
                    <a:p>
                      <a:r>
                        <a:rPr lang="en-US" sz="1825" dirty="0"/>
                        <a:t>Group of Specialties AZ</a:t>
                      </a:r>
                      <a:endParaRPr lang="lt-LT" sz="1825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25" dirty="0"/>
                        <a:t>Group of Specialties ISCED</a:t>
                      </a:r>
                      <a:endParaRPr lang="lt-LT" sz="1825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57342"/>
                  </a:ext>
                </a:extLst>
              </a:tr>
              <a:tr h="408989">
                <a:tc>
                  <a:txBody>
                    <a:bodyPr/>
                    <a:lstStyle/>
                    <a:p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25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 Generic </a:t>
                      </a:r>
                      <a:r>
                        <a:rPr lang="en-GB" sz="1825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programmes</a:t>
                      </a:r>
                      <a:r>
                        <a:rPr lang="en-US" sz="1825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and qualifications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70662380"/>
                  </a:ext>
                </a:extLst>
              </a:tr>
              <a:tr h="408989">
                <a:tc>
                  <a:txBody>
                    <a:bodyPr/>
                    <a:lstStyle/>
                    <a:p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1.NATURAL SPECIALTIES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1.Natural Sciences, Mathematics and Statistics 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87657701"/>
                  </a:ext>
                </a:extLst>
              </a:tr>
              <a:tr h="710322">
                <a:tc>
                  <a:txBody>
                    <a:bodyPr/>
                    <a:lstStyle/>
                    <a:p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2.TECHNICAL AND TECHNOLOGICAL SPECIALTIES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Technologies </a:t>
                      </a:r>
                      <a:endParaRPr lang="en-US" sz="1825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US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Engineering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Construction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87326967"/>
                  </a:ext>
                </a:extLst>
              </a:tr>
              <a:tr h="487947">
                <a:tc>
                  <a:txBody>
                    <a:bodyPr/>
                    <a:lstStyle/>
                    <a:p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3.MEDICAL EDUCATION SPECIALTIES 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Welfare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49611797"/>
                  </a:ext>
                </a:extLst>
              </a:tr>
              <a:tr h="419969">
                <a:tc>
                  <a:txBody>
                    <a:bodyPr/>
                    <a:lstStyle/>
                    <a:p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4.HEALTH, WELFARE AND SERVICE SPECIALTIES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963310"/>
                  </a:ext>
                </a:extLst>
              </a:tr>
              <a:tr h="381067">
                <a:tc>
                  <a:txBody>
                    <a:bodyPr/>
                    <a:lstStyle/>
                    <a:p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5.AGRICULTURAL SPECIALTIES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5.Agriculture, Forestry, Fisheries and Veterinary 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0122701"/>
                  </a:ext>
                </a:extLst>
              </a:tr>
              <a:tr h="433844">
                <a:tc>
                  <a:txBody>
                    <a:bodyPr/>
                    <a:lstStyle/>
                    <a:p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6.ECONOMY AND MANEGEMENT SPECIALTIES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Administration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Law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lt-LT" sz="1825" dirty="0"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89582753"/>
                  </a:ext>
                </a:extLst>
              </a:tr>
              <a:tr h="408989">
                <a:tc>
                  <a:txBody>
                    <a:bodyPr/>
                    <a:lstStyle/>
                    <a:p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7.EDUCATION SPECIALTIES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25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7.Education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57863236"/>
                  </a:ext>
                </a:extLst>
              </a:tr>
              <a:tr h="408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8.CULTURE AND ART SPECIALTIES 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25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8.Arts and Humanities 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41576919"/>
                  </a:ext>
                </a:extLst>
              </a:tr>
              <a:tr h="408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9.HUMANITARIAN AND SOCIAL SPECIALTIES 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Sciences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Journalism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25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  <a:r>
                        <a:rPr lang="lt-LT" sz="1825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2101099"/>
                  </a:ext>
                </a:extLst>
              </a:tr>
              <a:tr h="408989">
                <a:tc>
                  <a:txBody>
                    <a:bodyPr/>
                    <a:lstStyle/>
                    <a:p>
                      <a:r>
                        <a:rPr lang="en-US" sz="1825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10.SPECIAL SPECIALTIES </a:t>
                      </a:r>
                      <a:endParaRPr lang="lt-LT" sz="1825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25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10.Services</a:t>
                      </a:r>
                      <a:endParaRPr lang="lt-LT" sz="182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5442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02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17449</TotalTime>
  <Words>1075</Words>
  <Application>Microsoft Office PowerPoint</Application>
  <PresentationFormat>Экран (4:3)</PresentationFormat>
  <Paragraphs>303</Paragraphs>
  <Slides>20</Slides>
  <Notes>14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Office Theme</vt:lpstr>
      <vt:lpstr>Презентация PowerPoint</vt:lpstr>
      <vt:lpstr>Outline</vt:lpstr>
      <vt:lpstr>Why did Lithuania change their classification?</vt:lpstr>
      <vt:lpstr>Motives for change in Lithuania</vt:lpstr>
      <vt:lpstr>Principles for new classification</vt:lpstr>
      <vt:lpstr>Structure of Lithuanian Classification</vt:lpstr>
      <vt:lpstr>Comparison of Azerbaijan specialties classification with Lithuanian and ISCED</vt:lpstr>
      <vt:lpstr>Comparison of AZ and LT classification</vt:lpstr>
      <vt:lpstr>Comparison of AZ and ISCED classification</vt:lpstr>
      <vt:lpstr>Why it is important to have old and new classification mapping?</vt:lpstr>
      <vt:lpstr>Why it is important to have comparability between new and old classification?</vt:lpstr>
      <vt:lpstr>Why it is important to have comparability between new and old classification?</vt:lpstr>
      <vt:lpstr>How to map Occupations with Qualifications?</vt:lpstr>
      <vt:lpstr>Education and Labor Market mapping  </vt:lpstr>
      <vt:lpstr>Study program: Professional Bachelor Degree in Mathematics, Teacher of Mathematics, Information Technology and Programming. </vt:lpstr>
      <vt:lpstr>Occupation: Mathematics teacher (some of the 46 skills and competences)</vt:lpstr>
      <vt:lpstr>European Classification of Skills/Competences, Qualifications and Occupations</vt:lpstr>
      <vt:lpstr>Example in excel</vt:lpstr>
      <vt:lpstr>European Classification of Skills/Competences, Qualifications and Occupations</vt:lpstr>
      <vt:lpstr>Key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Giedrius Padvilikis</dc:creator>
  <cp:lastModifiedBy>Aytac Atakishiyeva</cp:lastModifiedBy>
  <cp:revision>133</cp:revision>
  <cp:lastPrinted>2017-11-10T13:57:39Z</cp:lastPrinted>
  <dcterms:created xsi:type="dcterms:W3CDTF">2017-02-08T07:18:40Z</dcterms:created>
  <dcterms:modified xsi:type="dcterms:W3CDTF">2019-04-24T08:02:20Z</dcterms:modified>
</cp:coreProperties>
</file>