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handoutMasterIdLst>
    <p:handoutMasterId r:id="rId13"/>
  </p:handoutMasterIdLst>
  <p:sldIdLst>
    <p:sldId id="281" r:id="rId2"/>
    <p:sldId id="286" r:id="rId3"/>
    <p:sldId id="278" r:id="rId4"/>
    <p:sldId id="290" r:id="rId5"/>
    <p:sldId id="287" r:id="rId6"/>
    <p:sldId id="288" r:id="rId7"/>
    <p:sldId id="289" r:id="rId8"/>
    <p:sldId id="293" r:id="rId9"/>
    <p:sldId id="291" r:id="rId10"/>
    <p:sldId id="292" r:id="rId11"/>
    <p:sldId id="269" r:id="rId12"/>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3" d="100"/>
          <a:sy n="83" d="100"/>
        </p:scale>
        <p:origin x="-180"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7FE8CD-56A4-4F4F-9885-E0A67F1E5005}" type="doc">
      <dgm:prSet loTypeId="urn:microsoft.com/office/officeart/2009/3/layout/StepUpProcess" loCatId="process" qsTypeId="urn:microsoft.com/office/officeart/2005/8/quickstyle/simple1" qsCatId="simple" csTypeId="urn:microsoft.com/office/officeart/2005/8/colors/accent1_1" csCatId="accent1" phldr="1"/>
      <dgm:spPr/>
      <dgm:t>
        <a:bodyPr/>
        <a:lstStyle/>
        <a:p>
          <a:endParaRPr lang="en-US"/>
        </a:p>
      </dgm:t>
    </dgm:pt>
    <dgm:pt modelId="{BA46EBA6-C603-489B-8BE6-7A1AA744B6D5}">
      <dgm:prSet phldrT="[Text]" custT="1"/>
      <dgm:spPr/>
      <dgm:t>
        <a:bodyPr/>
        <a:lstStyle/>
        <a:p>
          <a:r>
            <a:rPr lang="en-US" sz="1400" b="1" dirty="0"/>
            <a:t>New  study </a:t>
          </a:r>
          <a:r>
            <a:rPr lang="en-US" sz="1400" b="1" dirty="0" err="1"/>
            <a:t>programme</a:t>
          </a:r>
          <a:r>
            <a:rPr lang="en-US" sz="1400" b="1" dirty="0"/>
            <a:t> development</a:t>
          </a:r>
        </a:p>
      </dgm:t>
    </dgm:pt>
    <dgm:pt modelId="{CC636838-D213-4B6A-BDE1-DA35D36DC2E7}" type="parTrans" cxnId="{67073540-3B15-4E54-872F-CE3A946F7483}">
      <dgm:prSet/>
      <dgm:spPr/>
      <dgm:t>
        <a:bodyPr/>
        <a:lstStyle/>
        <a:p>
          <a:endParaRPr lang="en-US" sz="1400" b="1"/>
        </a:p>
      </dgm:t>
    </dgm:pt>
    <dgm:pt modelId="{CB543057-44A1-479C-B0DA-E399898D0A2C}" type="sibTrans" cxnId="{67073540-3B15-4E54-872F-CE3A946F7483}">
      <dgm:prSet custT="1"/>
      <dgm:spPr/>
      <dgm:t>
        <a:bodyPr/>
        <a:lstStyle/>
        <a:p>
          <a:endParaRPr lang="en-US" sz="1400" b="1"/>
        </a:p>
      </dgm:t>
    </dgm:pt>
    <dgm:pt modelId="{E6C9EB2A-542D-404C-8D24-CDE47007A6AA}">
      <dgm:prSet phldrT="[Text]" custT="1"/>
      <dgm:spPr/>
      <dgm:t>
        <a:bodyPr/>
        <a:lstStyle/>
        <a:p>
          <a:r>
            <a:rPr lang="en-US" sz="1400" b="1" dirty="0"/>
            <a:t>Approval and submission for license</a:t>
          </a:r>
        </a:p>
      </dgm:t>
    </dgm:pt>
    <dgm:pt modelId="{193952CB-59CA-4191-ACC3-8CDD5F6A4C31}" type="parTrans" cxnId="{63F4236C-44C2-4542-A53A-A091E298F0EE}">
      <dgm:prSet/>
      <dgm:spPr/>
      <dgm:t>
        <a:bodyPr/>
        <a:lstStyle/>
        <a:p>
          <a:endParaRPr lang="en-US" sz="1400" b="1"/>
        </a:p>
      </dgm:t>
    </dgm:pt>
    <dgm:pt modelId="{B8B688DB-D985-43FD-A242-63996F3EC77B}" type="sibTrans" cxnId="{63F4236C-44C2-4542-A53A-A091E298F0EE}">
      <dgm:prSet custT="1"/>
      <dgm:spPr/>
      <dgm:t>
        <a:bodyPr/>
        <a:lstStyle/>
        <a:p>
          <a:endParaRPr lang="en-US" sz="1400" b="1"/>
        </a:p>
      </dgm:t>
    </dgm:pt>
    <dgm:pt modelId="{0E3D17D6-30B7-4519-B38F-E4BD181F2DC0}">
      <dgm:prSet phldrT="[Text]" custT="1"/>
      <dgm:spPr/>
      <dgm:t>
        <a:bodyPr/>
        <a:lstStyle/>
        <a:p>
          <a:r>
            <a:rPr lang="en-US" sz="1400" b="1" dirty="0"/>
            <a:t>Licensing – initial assessment</a:t>
          </a:r>
        </a:p>
      </dgm:t>
    </dgm:pt>
    <dgm:pt modelId="{A34A0867-1FC0-4A3E-BC0C-06809140F70C}" type="parTrans" cxnId="{1E895E04-F852-494D-8B20-AB04425682CD}">
      <dgm:prSet/>
      <dgm:spPr/>
      <dgm:t>
        <a:bodyPr/>
        <a:lstStyle/>
        <a:p>
          <a:endParaRPr lang="en-US" sz="1400" b="1"/>
        </a:p>
      </dgm:t>
    </dgm:pt>
    <dgm:pt modelId="{2E9EC1D0-6333-4027-B9B4-19E2B299F408}" type="sibTrans" cxnId="{1E895E04-F852-494D-8B20-AB04425682CD}">
      <dgm:prSet custT="1"/>
      <dgm:spPr/>
      <dgm:t>
        <a:bodyPr/>
        <a:lstStyle/>
        <a:p>
          <a:endParaRPr lang="en-US" sz="1400" b="1"/>
        </a:p>
      </dgm:t>
    </dgm:pt>
    <dgm:pt modelId="{79881700-3890-4B49-998C-25C37BDB9AB1}">
      <dgm:prSet phldrT="[Text]" custT="1"/>
      <dgm:spPr/>
      <dgm:t>
        <a:bodyPr/>
        <a:lstStyle/>
        <a:p>
          <a:r>
            <a:rPr lang="en-US" sz="1400" b="1" dirty="0"/>
            <a:t>Implementation/ reviewing </a:t>
          </a:r>
        </a:p>
      </dgm:t>
    </dgm:pt>
    <dgm:pt modelId="{2E6F60FE-1EE5-4C3C-9C27-C669CA73ED4C}" type="parTrans" cxnId="{C4548961-32E6-47E7-ABC5-CB102EE81957}">
      <dgm:prSet/>
      <dgm:spPr/>
      <dgm:t>
        <a:bodyPr/>
        <a:lstStyle/>
        <a:p>
          <a:endParaRPr lang="en-US" sz="1400" b="1"/>
        </a:p>
      </dgm:t>
    </dgm:pt>
    <dgm:pt modelId="{E96B6241-CE5D-4520-933B-A411D555AFFF}" type="sibTrans" cxnId="{C4548961-32E6-47E7-ABC5-CB102EE81957}">
      <dgm:prSet custT="1"/>
      <dgm:spPr/>
      <dgm:t>
        <a:bodyPr/>
        <a:lstStyle/>
        <a:p>
          <a:endParaRPr lang="en-US" sz="1400" b="1"/>
        </a:p>
      </dgm:t>
    </dgm:pt>
    <dgm:pt modelId="{1AA05F22-6486-41E4-B68D-C53EA595B10C}">
      <dgm:prSet phldrT="[Text]" custT="1"/>
      <dgm:spPr/>
      <dgm:t>
        <a:bodyPr/>
        <a:lstStyle/>
        <a:p>
          <a:r>
            <a:rPr lang="en-US" sz="1400" b="1" dirty="0"/>
            <a:t>Accreditation</a:t>
          </a:r>
        </a:p>
      </dgm:t>
    </dgm:pt>
    <dgm:pt modelId="{15682A7B-2DE8-42F9-AD27-D37B641F7A04}" type="parTrans" cxnId="{B079D12B-324C-4BF0-AA3F-D734AA7E2FFD}">
      <dgm:prSet/>
      <dgm:spPr/>
      <dgm:t>
        <a:bodyPr/>
        <a:lstStyle/>
        <a:p>
          <a:endParaRPr lang="en-US" sz="1400" b="1"/>
        </a:p>
      </dgm:t>
    </dgm:pt>
    <dgm:pt modelId="{F003B01A-4033-4EB4-9E6C-21319B7EF0F0}" type="sibTrans" cxnId="{B079D12B-324C-4BF0-AA3F-D734AA7E2FFD}">
      <dgm:prSet custT="1"/>
      <dgm:spPr/>
      <dgm:t>
        <a:bodyPr/>
        <a:lstStyle/>
        <a:p>
          <a:endParaRPr lang="en-US" sz="1400" b="1"/>
        </a:p>
      </dgm:t>
    </dgm:pt>
    <dgm:pt modelId="{DD37BC5E-2FF4-4835-8CE9-2D5BDB9699C5}">
      <dgm:prSet phldrT="[Text]" custT="1"/>
      <dgm:spPr/>
      <dgm:t>
        <a:bodyPr/>
        <a:lstStyle/>
        <a:p>
          <a:r>
            <a:rPr lang="en-US" sz="1400" b="1" dirty="0"/>
            <a:t>Improvements</a:t>
          </a:r>
        </a:p>
      </dgm:t>
    </dgm:pt>
    <dgm:pt modelId="{9403C20B-CDE6-453F-AA29-5D9962188481}" type="parTrans" cxnId="{3F9DD168-26E4-46E6-8148-0793A7200273}">
      <dgm:prSet/>
      <dgm:spPr/>
      <dgm:t>
        <a:bodyPr/>
        <a:lstStyle/>
        <a:p>
          <a:endParaRPr lang="en-US" sz="1400"/>
        </a:p>
      </dgm:t>
    </dgm:pt>
    <dgm:pt modelId="{FBCD6DEC-0368-4D2D-8FA0-7F22C12321BA}" type="sibTrans" cxnId="{3F9DD168-26E4-46E6-8148-0793A7200273}">
      <dgm:prSet/>
      <dgm:spPr/>
      <dgm:t>
        <a:bodyPr/>
        <a:lstStyle/>
        <a:p>
          <a:endParaRPr lang="en-US" sz="1400"/>
        </a:p>
      </dgm:t>
    </dgm:pt>
    <dgm:pt modelId="{74D8F44E-E6C3-4F36-A5B5-7D612D8E5C11}" type="pres">
      <dgm:prSet presAssocID="{217FE8CD-56A4-4F4F-9885-E0A67F1E5005}" presName="rootnode" presStyleCnt="0">
        <dgm:presLayoutVars>
          <dgm:chMax/>
          <dgm:chPref/>
          <dgm:dir/>
          <dgm:animLvl val="lvl"/>
        </dgm:presLayoutVars>
      </dgm:prSet>
      <dgm:spPr/>
      <dgm:t>
        <a:bodyPr/>
        <a:lstStyle/>
        <a:p>
          <a:endParaRPr lang="ru-RU"/>
        </a:p>
      </dgm:t>
    </dgm:pt>
    <dgm:pt modelId="{BB702168-C090-4136-8E48-3C877FD31D5D}" type="pres">
      <dgm:prSet presAssocID="{BA46EBA6-C603-489B-8BE6-7A1AA744B6D5}" presName="composite" presStyleCnt="0"/>
      <dgm:spPr/>
    </dgm:pt>
    <dgm:pt modelId="{75E1DF1C-C500-4019-B96C-FD946AA03A99}" type="pres">
      <dgm:prSet presAssocID="{BA46EBA6-C603-489B-8BE6-7A1AA744B6D5}" presName="LShape" presStyleLbl="alignNode1" presStyleIdx="0" presStyleCnt="11"/>
      <dgm:spPr/>
    </dgm:pt>
    <dgm:pt modelId="{F09E9565-285F-4165-A2D6-CCB35D73BC25}" type="pres">
      <dgm:prSet presAssocID="{BA46EBA6-C603-489B-8BE6-7A1AA744B6D5}" presName="ParentText" presStyleLbl="revTx" presStyleIdx="0" presStyleCnt="6">
        <dgm:presLayoutVars>
          <dgm:chMax val="0"/>
          <dgm:chPref val="0"/>
          <dgm:bulletEnabled val="1"/>
        </dgm:presLayoutVars>
      </dgm:prSet>
      <dgm:spPr/>
      <dgm:t>
        <a:bodyPr/>
        <a:lstStyle/>
        <a:p>
          <a:endParaRPr lang="ru-RU"/>
        </a:p>
      </dgm:t>
    </dgm:pt>
    <dgm:pt modelId="{B08BF07C-66E7-4BF0-BAE8-357CA4170E96}" type="pres">
      <dgm:prSet presAssocID="{BA46EBA6-C603-489B-8BE6-7A1AA744B6D5}" presName="Triangle" presStyleLbl="alignNode1" presStyleIdx="1" presStyleCnt="11"/>
      <dgm:spPr/>
    </dgm:pt>
    <dgm:pt modelId="{81244B68-96D1-4B60-A026-7C04312AF5B7}" type="pres">
      <dgm:prSet presAssocID="{CB543057-44A1-479C-B0DA-E399898D0A2C}" presName="sibTrans" presStyleCnt="0"/>
      <dgm:spPr/>
    </dgm:pt>
    <dgm:pt modelId="{C12AD648-2EAF-4C32-9A1F-BEF2EB70DC24}" type="pres">
      <dgm:prSet presAssocID="{CB543057-44A1-479C-B0DA-E399898D0A2C}" presName="space" presStyleCnt="0"/>
      <dgm:spPr/>
    </dgm:pt>
    <dgm:pt modelId="{AE3372AC-6D79-4A01-BE2B-07E042A5726F}" type="pres">
      <dgm:prSet presAssocID="{E6C9EB2A-542D-404C-8D24-CDE47007A6AA}" presName="composite" presStyleCnt="0"/>
      <dgm:spPr/>
    </dgm:pt>
    <dgm:pt modelId="{B96B5FA1-34EE-42A3-940C-E4CC7607DA83}" type="pres">
      <dgm:prSet presAssocID="{E6C9EB2A-542D-404C-8D24-CDE47007A6AA}" presName="LShape" presStyleLbl="alignNode1" presStyleIdx="2" presStyleCnt="11"/>
      <dgm:spPr/>
    </dgm:pt>
    <dgm:pt modelId="{D1993364-8ECD-4A3F-81CC-0392CA466E61}" type="pres">
      <dgm:prSet presAssocID="{E6C9EB2A-542D-404C-8D24-CDE47007A6AA}" presName="ParentText" presStyleLbl="revTx" presStyleIdx="1" presStyleCnt="6">
        <dgm:presLayoutVars>
          <dgm:chMax val="0"/>
          <dgm:chPref val="0"/>
          <dgm:bulletEnabled val="1"/>
        </dgm:presLayoutVars>
      </dgm:prSet>
      <dgm:spPr/>
      <dgm:t>
        <a:bodyPr/>
        <a:lstStyle/>
        <a:p>
          <a:endParaRPr lang="ru-RU"/>
        </a:p>
      </dgm:t>
    </dgm:pt>
    <dgm:pt modelId="{EDBF6C51-0A19-4840-A15E-936CCCB976F6}" type="pres">
      <dgm:prSet presAssocID="{E6C9EB2A-542D-404C-8D24-CDE47007A6AA}" presName="Triangle" presStyleLbl="alignNode1" presStyleIdx="3" presStyleCnt="11"/>
      <dgm:spPr/>
    </dgm:pt>
    <dgm:pt modelId="{6A146156-7675-42DB-9CD6-305806129541}" type="pres">
      <dgm:prSet presAssocID="{B8B688DB-D985-43FD-A242-63996F3EC77B}" presName="sibTrans" presStyleCnt="0"/>
      <dgm:spPr/>
    </dgm:pt>
    <dgm:pt modelId="{8456A552-7294-472E-BD52-F04FB4E15CD1}" type="pres">
      <dgm:prSet presAssocID="{B8B688DB-D985-43FD-A242-63996F3EC77B}" presName="space" presStyleCnt="0"/>
      <dgm:spPr/>
    </dgm:pt>
    <dgm:pt modelId="{B9A8E9B9-068D-401A-A82A-4B47725A98C2}" type="pres">
      <dgm:prSet presAssocID="{0E3D17D6-30B7-4519-B38F-E4BD181F2DC0}" presName="composite" presStyleCnt="0"/>
      <dgm:spPr/>
    </dgm:pt>
    <dgm:pt modelId="{210C69E3-5711-457A-874E-1783AB5DD597}" type="pres">
      <dgm:prSet presAssocID="{0E3D17D6-30B7-4519-B38F-E4BD181F2DC0}" presName="LShape" presStyleLbl="alignNode1" presStyleIdx="4" presStyleCnt="11"/>
      <dgm:spPr/>
    </dgm:pt>
    <dgm:pt modelId="{1BCE1249-16ED-432F-B3F3-F811BAB23B4C}" type="pres">
      <dgm:prSet presAssocID="{0E3D17D6-30B7-4519-B38F-E4BD181F2DC0}" presName="ParentText" presStyleLbl="revTx" presStyleIdx="2" presStyleCnt="6">
        <dgm:presLayoutVars>
          <dgm:chMax val="0"/>
          <dgm:chPref val="0"/>
          <dgm:bulletEnabled val="1"/>
        </dgm:presLayoutVars>
      </dgm:prSet>
      <dgm:spPr/>
      <dgm:t>
        <a:bodyPr/>
        <a:lstStyle/>
        <a:p>
          <a:endParaRPr lang="ru-RU"/>
        </a:p>
      </dgm:t>
    </dgm:pt>
    <dgm:pt modelId="{43426995-E6BB-4799-BF57-9C59FCFFFF07}" type="pres">
      <dgm:prSet presAssocID="{0E3D17D6-30B7-4519-B38F-E4BD181F2DC0}" presName="Triangle" presStyleLbl="alignNode1" presStyleIdx="5" presStyleCnt="11"/>
      <dgm:spPr/>
    </dgm:pt>
    <dgm:pt modelId="{AB479039-7DA2-4FB4-989C-7840676F6995}" type="pres">
      <dgm:prSet presAssocID="{2E9EC1D0-6333-4027-B9B4-19E2B299F408}" presName="sibTrans" presStyleCnt="0"/>
      <dgm:spPr/>
    </dgm:pt>
    <dgm:pt modelId="{A921232C-A030-457C-B5A4-4033E8298E45}" type="pres">
      <dgm:prSet presAssocID="{2E9EC1D0-6333-4027-B9B4-19E2B299F408}" presName="space" presStyleCnt="0"/>
      <dgm:spPr/>
    </dgm:pt>
    <dgm:pt modelId="{B129F7E6-7A7B-499C-AF5B-A1BD7044D844}" type="pres">
      <dgm:prSet presAssocID="{79881700-3890-4B49-998C-25C37BDB9AB1}" presName="composite" presStyleCnt="0"/>
      <dgm:spPr/>
    </dgm:pt>
    <dgm:pt modelId="{0B93F37F-4531-4F22-9127-BF07A8104B9E}" type="pres">
      <dgm:prSet presAssocID="{79881700-3890-4B49-998C-25C37BDB9AB1}" presName="LShape" presStyleLbl="alignNode1" presStyleIdx="6" presStyleCnt="11"/>
      <dgm:spPr/>
    </dgm:pt>
    <dgm:pt modelId="{8E4EB433-F387-4292-A764-16BC00846B08}" type="pres">
      <dgm:prSet presAssocID="{79881700-3890-4B49-998C-25C37BDB9AB1}" presName="ParentText" presStyleLbl="revTx" presStyleIdx="3" presStyleCnt="6" custScaleX="109648">
        <dgm:presLayoutVars>
          <dgm:chMax val="0"/>
          <dgm:chPref val="0"/>
          <dgm:bulletEnabled val="1"/>
        </dgm:presLayoutVars>
      </dgm:prSet>
      <dgm:spPr/>
      <dgm:t>
        <a:bodyPr/>
        <a:lstStyle/>
        <a:p>
          <a:endParaRPr lang="ru-RU"/>
        </a:p>
      </dgm:t>
    </dgm:pt>
    <dgm:pt modelId="{D3C10DCD-0781-4985-9628-AC049414694F}" type="pres">
      <dgm:prSet presAssocID="{79881700-3890-4B49-998C-25C37BDB9AB1}" presName="Triangle" presStyleLbl="alignNode1" presStyleIdx="7" presStyleCnt="11"/>
      <dgm:spPr/>
    </dgm:pt>
    <dgm:pt modelId="{DA961926-87F5-4EC4-87E3-C61E0C2E55EB}" type="pres">
      <dgm:prSet presAssocID="{E96B6241-CE5D-4520-933B-A411D555AFFF}" presName="sibTrans" presStyleCnt="0"/>
      <dgm:spPr/>
    </dgm:pt>
    <dgm:pt modelId="{C531BAB8-8351-4BE7-AE27-9A772E8E3B81}" type="pres">
      <dgm:prSet presAssocID="{E96B6241-CE5D-4520-933B-A411D555AFFF}" presName="space" presStyleCnt="0"/>
      <dgm:spPr/>
    </dgm:pt>
    <dgm:pt modelId="{1B0795B7-116C-4F33-B379-A5431CD521FB}" type="pres">
      <dgm:prSet presAssocID="{1AA05F22-6486-41E4-B68D-C53EA595B10C}" presName="composite" presStyleCnt="0"/>
      <dgm:spPr/>
    </dgm:pt>
    <dgm:pt modelId="{CAC6AA8A-3451-4382-835E-9AD08E87D37A}" type="pres">
      <dgm:prSet presAssocID="{1AA05F22-6486-41E4-B68D-C53EA595B10C}" presName="LShape" presStyleLbl="alignNode1" presStyleIdx="8" presStyleCnt="11"/>
      <dgm:spPr/>
    </dgm:pt>
    <dgm:pt modelId="{ABE71542-BAF9-4E83-B3E0-EA90119D54F8}" type="pres">
      <dgm:prSet presAssocID="{1AA05F22-6486-41E4-B68D-C53EA595B10C}" presName="ParentText" presStyleLbl="revTx" presStyleIdx="4" presStyleCnt="6">
        <dgm:presLayoutVars>
          <dgm:chMax val="0"/>
          <dgm:chPref val="0"/>
          <dgm:bulletEnabled val="1"/>
        </dgm:presLayoutVars>
      </dgm:prSet>
      <dgm:spPr/>
      <dgm:t>
        <a:bodyPr/>
        <a:lstStyle/>
        <a:p>
          <a:endParaRPr lang="ru-RU"/>
        </a:p>
      </dgm:t>
    </dgm:pt>
    <dgm:pt modelId="{108BE0FB-84F1-49C0-BDD6-EDD56845A42A}" type="pres">
      <dgm:prSet presAssocID="{1AA05F22-6486-41E4-B68D-C53EA595B10C}" presName="Triangle" presStyleLbl="alignNode1" presStyleIdx="9" presStyleCnt="11"/>
      <dgm:spPr/>
    </dgm:pt>
    <dgm:pt modelId="{8C75F039-15D5-4749-928D-9BE67C7BB2A2}" type="pres">
      <dgm:prSet presAssocID="{F003B01A-4033-4EB4-9E6C-21319B7EF0F0}" presName="sibTrans" presStyleCnt="0"/>
      <dgm:spPr/>
    </dgm:pt>
    <dgm:pt modelId="{7F307234-F02E-418B-8346-266E7A39DF65}" type="pres">
      <dgm:prSet presAssocID="{F003B01A-4033-4EB4-9E6C-21319B7EF0F0}" presName="space" presStyleCnt="0"/>
      <dgm:spPr/>
    </dgm:pt>
    <dgm:pt modelId="{55BB2A2B-87FC-439A-9A40-3AFD4D7D2C79}" type="pres">
      <dgm:prSet presAssocID="{DD37BC5E-2FF4-4835-8CE9-2D5BDB9699C5}" presName="composite" presStyleCnt="0"/>
      <dgm:spPr/>
    </dgm:pt>
    <dgm:pt modelId="{23F833CE-498B-4654-88FB-6636B8A512E0}" type="pres">
      <dgm:prSet presAssocID="{DD37BC5E-2FF4-4835-8CE9-2D5BDB9699C5}" presName="LShape" presStyleLbl="alignNode1" presStyleIdx="10" presStyleCnt="11"/>
      <dgm:spPr/>
    </dgm:pt>
    <dgm:pt modelId="{B53D72A7-8D56-4C71-9CF8-C9454434CD21}" type="pres">
      <dgm:prSet presAssocID="{DD37BC5E-2FF4-4835-8CE9-2D5BDB9699C5}" presName="ParentText" presStyleLbl="revTx" presStyleIdx="5" presStyleCnt="6">
        <dgm:presLayoutVars>
          <dgm:chMax val="0"/>
          <dgm:chPref val="0"/>
          <dgm:bulletEnabled val="1"/>
        </dgm:presLayoutVars>
      </dgm:prSet>
      <dgm:spPr/>
      <dgm:t>
        <a:bodyPr/>
        <a:lstStyle/>
        <a:p>
          <a:endParaRPr lang="ru-RU"/>
        </a:p>
      </dgm:t>
    </dgm:pt>
  </dgm:ptLst>
  <dgm:cxnLst>
    <dgm:cxn modelId="{C4548961-32E6-47E7-ABC5-CB102EE81957}" srcId="{217FE8CD-56A4-4F4F-9885-E0A67F1E5005}" destId="{79881700-3890-4B49-998C-25C37BDB9AB1}" srcOrd="3" destOrd="0" parTransId="{2E6F60FE-1EE5-4C3C-9C27-C669CA73ED4C}" sibTransId="{E96B6241-CE5D-4520-933B-A411D555AFFF}"/>
    <dgm:cxn modelId="{48ED413D-F4B1-4B54-A197-2DAEF1FE82DA}" type="presOf" srcId="{217FE8CD-56A4-4F4F-9885-E0A67F1E5005}" destId="{74D8F44E-E6C3-4F36-A5B5-7D612D8E5C11}" srcOrd="0" destOrd="0" presId="urn:microsoft.com/office/officeart/2009/3/layout/StepUpProcess"/>
    <dgm:cxn modelId="{B079D12B-324C-4BF0-AA3F-D734AA7E2FFD}" srcId="{217FE8CD-56A4-4F4F-9885-E0A67F1E5005}" destId="{1AA05F22-6486-41E4-B68D-C53EA595B10C}" srcOrd="4" destOrd="0" parTransId="{15682A7B-2DE8-42F9-AD27-D37B641F7A04}" sibTransId="{F003B01A-4033-4EB4-9E6C-21319B7EF0F0}"/>
    <dgm:cxn modelId="{3F9DD168-26E4-46E6-8148-0793A7200273}" srcId="{217FE8CD-56A4-4F4F-9885-E0A67F1E5005}" destId="{DD37BC5E-2FF4-4835-8CE9-2D5BDB9699C5}" srcOrd="5" destOrd="0" parTransId="{9403C20B-CDE6-453F-AA29-5D9962188481}" sibTransId="{FBCD6DEC-0368-4D2D-8FA0-7F22C12321BA}"/>
    <dgm:cxn modelId="{769E927B-D0E2-425E-8E32-3E4AF4C64EBA}" type="presOf" srcId="{0E3D17D6-30B7-4519-B38F-E4BD181F2DC0}" destId="{1BCE1249-16ED-432F-B3F3-F811BAB23B4C}" srcOrd="0" destOrd="0" presId="urn:microsoft.com/office/officeart/2009/3/layout/StepUpProcess"/>
    <dgm:cxn modelId="{1E895E04-F852-494D-8B20-AB04425682CD}" srcId="{217FE8CD-56A4-4F4F-9885-E0A67F1E5005}" destId="{0E3D17D6-30B7-4519-B38F-E4BD181F2DC0}" srcOrd="2" destOrd="0" parTransId="{A34A0867-1FC0-4A3E-BC0C-06809140F70C}" sibTransId="{2E9EC1D0-6333-4027-B9B4-19E2B299F408}"/>
    <dgm:cxn modelId="{C8BF77C7-9F4D-4B67-9DE8-3A428ACD1037}" type="presOf" srcId="{DD37BC5E-2FF4-4835-8CE9-2D5BDB9699C5}" destId="{B53D72A7-8D56-4C71-9CF8-C9454434CD21}" srcOrd="0" destOrd="0" presId="urn:microsoft.com/office/officeart/2009/3/layout/StepUpProcess"/>
    <dgm:cxn modelId="{67073540-3B15-4E54-872F-CE3A946F7483}" srcId="{217FE8CD-56A4-4F4F-9885-E0A67F1E5005}" destId="{BA46EBA6-C603-489B-8BE6-7A1AA744B6D5}" srcOrd="0" destOrd="0" parTransId="{CC636838-D213-4B6A-BDE1-DA35D36DC2E7}" sibTransId="{CB543057-44A1-479C-B0DA-E399898D0A2C}"/>
    <dgm:cxn modelId="{9B855286-A55B-4373-AD77-3AA0BAD7EF2F}" type="presOf" srcId="{1AA05F22-6486-41E4-B68D-C53EA595B10C}" destId="{ABE71542-BAF9-4E83-B3E0-EA90119D54F8}" srcOrd="0" destOrd="0" presId="urn:microsoft.com/office/officeart/2009/3/layout/StepUpProcess"/>
    <dgm:cxn modelId="{30166831-C87D-4D3F-9B05-267BDC3F86F3}" type="presOf" srcId="{E6C9EB2A-542D-404C-8D24-CDE47007A6AA}" destId="{D1993364-8ECD-4A3F-81CC-0392CA466E61}" srcOrd="0" destOrd="0" presId="urn:microsoft.com/office/officeart/2009/3/layout/StepUpProcess"/>
    <dgm:cxn modelId="{64B4667E-24D5-4942-8530-85869C3EADE4}" type="presOf" srcId="{79881700-3890-4B49-998C-25C37BDB9AB1}" destId="{8E4EB433-F387-4292-A764-16BC00846B08}" srcOrd="0" destOrd="0" presId="urn:microsoft.com/office/officeart/2009/3/layout/StepUpProcess"/>
    <dgm:cxn modelId="{63F4236C-44C2-4542-A53A-A091E298F0EE}" srcId="{217FE8CD-56A4-4F4F-9885-E0A67F1E5005}" destId="{E6C9EB2A-542D-404C-8D24-CDE47007A6AA}" srcOrd="1" destOrd="0" parTransId="{193952CB-59CA-4191-ACC3-8CDD5F6A4C31}" sibTransId="{B8B688DB-D985-43FD-A242-63996F3EC77B}"/>
    <dgm:cxn modelId="{CB14FB13-7177-418C-9CC5-8ECE16C7D5C2}" type="presOf" srcId="{BA46EBA6-C603-489B-8BE6-7A1AA744B6D5}" destId="{F09E9565-285F-4165-A2D6-CCB35D73BC25}" srcOrd="0" destOrd="0" presId="urn:microsoft.com/office/officeart/2009/3/layout/StepUpProcess"/>
    <dgm:cxn modelId="{7D7EE32B-8D40-4425-983F-FCCA48457C98}" type="presParOf" srcId="{74D8F44E-E6C3-4F36-A5B5-7D612D8E5C11}" destId="{BB702168-C090-4136-8E48-3C877FD31D5D}" srcOrd="0" destOrd="0" presId="urn:microsoft.com/office/officeart/2009/3/layout/StepUpProcess"/>
    <dgm:cxn modelId="{94641B4C-0133-47BE-A7D9-A5CF4E26C77F}" type="presParOf" srcId="{BB702168-C090-4136-8E48-3C877FD31D5D}" destId="{75E1DF1C-C500-4019-B96C-FD946AA03A99}" srcOrd="0" destOrd="0" presId="urn:microsoft.com/office/officeart/2009/3/layout/StepUpProcess"/>
    <dgm:cxn modelId="{866C6FB7-358B-43F3-BE12-A61695CD054B}" type="presParOf" srcId="{BB702168-C090-4136-8E48-3C877FD31D5D}" destId="{F09E9565-285F-4165-A2D6-CCB35D73BC25}" srcOrd="1" destOrd="0" presId="urn:microsoft.com/office/officeart/2009/3/layout/StepUpProcess"/>
    <dgm:cxn modelId="{1EB59060-356F-4396-A6E6-F8C941EE705D}" type="presParOf" srcId="{BB702168-C090-4136-8E48-3C877FD31D5D}" destId="{B08BF07C-66E7-4BF0-BAE8-357CA4170E96}" srcOrd="2" destOrd="0" presId="urn:microsoft.com/office/officeart/2009/3/layout/StepUpProcess"/>
    <dgm:cxn modelId="{35B080DD-8F1B-4321-80A7-CB3EA129C416}" type="presParOf" srcId="{74D8F44E-E6C3-4F36-A5B5-7D612D8E5C11}" destId="{81244B68-96D1-4B60-A026-7C04312AF5B7}" srcOrd="1" destOrd="0" presId="urn:microsoft.com/office/officeart/2009/3/layout/StepUpProcess"/>
    <dgm:cxn modelId="{0CA54D17-A7F5-4E63-AC42-BCE0640452E3}" type="presParOf" srcId="{81244B68-96D1-4B60-A026-7C04312AF5B7}" destId="{C12AD648-2EAF-4C32-9A1F-BEF2EB70DC24}" srcOrd="0" destOrd="0" presId="urn:microsoft.com/office/officeart/2009/3/layout/StepUpProcess"/>
    <dgm:cxn modelId="{2678D90B-CB22-4FC3-A121-16F3283AF1B4}" type="presParOf" srcId="{74D8F44E-E6C3-4F36-A5B5-7D612D8E5C11}" destId="{AE3372AC-6D79-4A01-BE2B-07E042A5726F}" srcOrd="2" destOrd="0" presId="urn:microsoft.com/office/officeart/2009/3/layout/StepUpProcess"/>
    <dgm:cxn modelId="{76ABB393-8F2A-48CA-95AA-D3626BEA9E0D}" type="presParOf" srcId="{AE3372AC-6D79-4A01-BE2B-07E042A5726F}" destId="{B96B5FA1-34EE-42A3-940C-E4CC7607DA83}" srcOrd="0" destOrd="0" presId="urn:microsoft.com/office/officeart/2009/3/layout/StepUpProcess"/>
    <dgm:cxn modelId="{13BF8561-3BE6-4FEC-9D3E-D74F164829E0}" type="presParOf" srcId="{AE3372AC-6D79-4A01-BE2B-07E042A5726F}" destId="{D1993364-8ECD-4A3F-81CC-0392CA466E61}" srcOrd="1" destOrd="0" presId="urn:microsoft.com/office/officeart/2009/3/layout/StepUpProcess"/>
    <dgm:cxn modelId="{395F05F7-BB52-4FCD-BB74-F8D502EF3F70}" type="presParOf" srcId="{AE3372AC-6D79-4A01-BE2B-07E042A5726F}" destId="{EDBF6C51-0A19-4840-A15E-936CCCB976F6}" srcOrd="2" destOrd="0" presId="urn:microsoft.com/office/officeart/2009/3/layout/StepUpProcess"/>
    <dgm:cxn modelId="{8B030EF4-405A-47F7-AC67-11930E348FEB}" type="presParOf" srcId="{74D8F44E-E6C3-4F36-A5B5-7D612D8E5C11}" destId="{6A146156-7675-42DB-9CD6-305806129541}" srcOrd="3" destOrd="0" presId="urn:microsoft.com/office/officeart/2009/3/layout/StepUpProcess"/>
    <dgm:cxn modelId="{1E4FE8A3-11E8-49AE-9460-604DC4EFF209}" type="presParOf" srcId="{6A146156-7675-42DB-9CD6-305806129541}" destId="{8456A552-7294-472E-BD52-F04FB4E15CD1}" srcOrd="0" destOrd="0" presId="urn:microsoft.com/office/officeart/2009/3/layout/StepUpProcess"/>
    <dgm:cxn modelId="{0F39623E-D4B5-4153-9108-5016A642E220}" type="presParOf" srcId="{74D8F44E-E6C3-4F36-A5B5-7D612D8E5C11}" destId="{B9A8E9B9-068D-401A-A82A-4B47725A98C2}" srcOrd="4" destOrd="0" presId="urn:microsoft.com/office/officeart/2009/3/layout/StepUpProcess"/>
    <dgm:cxn modelId="{933759AA-B509-4B42-AE8B-D81A58BD2F0C}" type="presParOf" srcId="{B9A8E9B9-068D-401A-A82A-4B47725A98C2}" destId="{210C69E3-5711-457A-874E-1783AB5DD597}" srcOrd="0" destOrd="0" presId="urn:microsoft.com/office/officeart/2009/3/layout/StepUpProcess"/>
    <dgm:cxn modelId="{AA233BA1-1A34-4463-B5F5-9A7971727DF9}" type="presParOf" srcId="{B9A8E9B9-068D-401A-A82A-4B47725A98C2}" destId="{1BCE1249-16ED-432F-B3F3-F811BAB23B4C}" srcOrd="1" destOrd="0" presId="urn:microsoft.com/office/officeart/2009/3/layout/StepUpProcess"/>
    <dgm:cxn modelId="{EED4674E-B041-46B3-9B5A-8736890FB241}" type="presParOf" srcId="{B9A8E9B9-068D-401A-A82A-4B47725A98C2}" destId="{43426995-E6BB-4799-BF57-9C59FCFFFF07}" srcOrd="2" destOrd="0" presId="urn:microsoft.com/office/officeart/2009/3/layout/StepUpProcess"/>
    <dgm:cxn modelId="{D8D893D2-0517-48CA-8E03-7AA6F55FD00C}" type="presParOf" srcId="{74D8F44E-E6C3-4F36-A5B5-7D612D8E5C11}" destId="{AB479039-7DA2-4FB4-989C-7840676F6995}" srcOrd="5" destOrd="0" presId="urn:microsoft.com/office/officeart/2009/3/layout/StepUpProcess"/>
    <dgm:cxn modelId="{F2350A50-EA91-4E7B-9C08-35D2739C25C4}" type="presParOf" srcId="{AB479039-7DA2-4FB4-989C-7840676F6995}" destId="{A921232C-A030-457C-B5A4-4033E8298E45}" srcOrd="0" destOrd="0" presId="urn:microsoft.com/office/officeart/2009/3/layout/StepUpProcess"/>
    <dgm:cxn modelId="{518EF669-CDAF-4029-9839-9A78FC7C5E91}" type="presParOf" srcId="{74D8F44E-E6C3-4F36-A5B5-7D612D8E5C11}" destId="{B129F7E6-7A7B-499C-AF5B-A1BD7044D844}" srcOrd="6" destOrd="0" presId="urn:microsoft.com/office/officeart/2009/3/layout/StepUpProcess"/>
    <dgm:cxn modelId="{87D53F85-E2B3-491B-BB6E-2A809E0EAA04}" type="presParOf" srcId="{B129F7E6-7A7B-499C-AF5B-A1BD7044D844}" destId="{0B93F37F-4531-4F22-9127-BF07A8104B9E}" srcOrd="0" destOrd="0" presId="urn:microsoft.com/office/officeart/2009/3/layout/StepUpProcess"/>
    <dgm:cxn modelId="{93F6EFF7-906C-47CF-98CE-C1B9C65A3374}" type="presParOf" srcId="{B129F7E6-7A7B-499C-AF5B-A1BD7044D844}" destId="{8E4EB433-F387-4292-A764-16BC00846B08}" srcOrd="1" destOrd="0" presId="urn:microsoft.com/office/officeart/2009/3/layout/StepUpProcess"/>
    <dgm:cxn modelId="{669C32B0-8156-4E94-BCF0-CC991ADA7D71}" type="presParOf" srcId="{B129F7E6-7A7B-499C-AF5B-A1BD7044D844}" destId="{D3C10DCD-0781-4985-9628-AC049414694F}" srcOrd="2" destOrd="0" presId="urn:microsoft.com/office/officeart/2009/3/layout/StepUpProcess"/>
    <dgm:cxn modelId="{3BFD396B-9935-4504-B5FD-2C2508801D84}" type="presParOf" srcId="{74D8F44E-E6C3-4F36-A5B5-7D612D8E5C11}" destId="{DA961926-87F5-4EC4-87E3-C61E0C2E55EB}" srcOrd="7" destOrd="0" presId="urn:microsoft.com/office/officeart/2009/3/layout/StepUpProcess"/>
    <dgm:cxn modelId="{F1BC56A1-4E37-41A4-ACDF-D527599BD59C}" type="presParOf" srcId="{DA961926-87F5-4EC4-87E3-C61E0C2E55EB}" destId="{C531BAB8-8351-4BE7-AE27-9A772E8E3B81}" srcOrd="0" destOrd="0" presId="urn:microsoft.com/office/officeart/2009/3/layout/StepUpProcess"/>
    <dgm:cxn modelId="{B72A9334-9B25-4281-BDA2-460CF9370648}" type="presParOf" srcId="{74D8F44E-E6C3-4F36-A5B5-7D612D8E5C11}" destId="{1B0795B7-116C-4F33-B379-A5431CD521FB}" srcOrd="8" destOrd="0" presId="urn:microsoft.com/office/officeart/2009/3/layout/StepUpProcess"/>
    <dgm:cxn modelId="{7D506CA7-E3CB-4D88-833A-3F8272FBE1B3}" type="presParOf" srcId="{1B0795B7-116C-4F33-B379-A5431CD521FB}" destId="{CAC6AA8A-3451-4382-835E-9AD08E87D37A}" srcOrd="0" destOrd="0" presId="urn:microsoft.com/office/officeart/2009/3/layout/StepUpProcess"/>
    <dgm:cxn modelId="{44021903-A0EC-42D4-93FE-C535C3BD2DBB}" type="presParOf" srcId="{1B0795B7-116C-4F33-B379-A5431CD521FB}" destId="{ABE71542-BAF9-4E83-B3E0-EA90119D54F8}" srcOrd="1" destOrd="0" presId="urn:microsoft.com/office/officeart/2009/3/layout/StepUpProcess"/>
    <dgm:cxn modelId="{ADE5FABD-25D4-4B81-AE66-2BD55E89E95F}" type="presParOf" srcId="{1B0795B7-116C-4F33-B379-A5431CD521FB}" destId="{108BE0FB-84F1-49C0-BDD6-EDD56845A42A}" srcOrd="2" destOrd="0" presId="urn:microsoft.com/office/officeart/2009/3/layout/StepUpProcess"/>
    <dgm:cxn modelId="{2F8F8A68-1A7F-47E0-9B86-5C8E460854FA}" type="presParOf" srcId="{74D8F44E-E6C3-4F36-A5B5-7D612D8E5C11}" destId="{8C75F039-15D5-4749-928D-9BE67C7BB2A2}" srcOrd="9" destOrd="0" presId="urn:microsoft.com/office/officeart/2009/3/layout/StepUpProcess"/>
    <dgm:cxn modelId="{D27F807A-8596-440B-84C5-E7D177DFCDDF}" type="presParOf" srcId="{8C75F039-15D5-4749-928D-9BE67C7BB2A2}" destId="{7F307234-F02E-418B-8346-266E7A39DF65}" srcOrd="0" destOrd="0" presId="urn:microsoft.com/office/officeart/2009/3/layout/StepUpProcess"/>
    <dgm:cxn modelId="{5E497BBC-7765-4C9A-888C-F59482185D6B}" type="presParOf" srcId="{74D8F44E-E6C3-4F36-A5B5-7D612D8E5C11}" destId="{55BB2A2B-87FC-439A-9A40-3AFD4D7D2C79}" srcOrd="10" destOrd="0" presId="urn:microsoft.com/office/officeart/2009/3/layout/StepUpProcess"/>
    <dgm:cxn modelId="{80C93211-B669-4431-849B-673CADD85AA1}" type="presParOf" srcId="{55BB2A2B-87FC-439A-9A40-3AFD4D7D2C79}" destId="{23F833CE-498B-4654-88FB-6636B8A512E0}" srcOrd="0" destOrd="0" presId="urn:microsoft.com/office/officeart/2009/3/layout/StepUpProcess"/>
    <dgm:cxn modelId="{68BC6E61-D703-43C1-822B-E433E3381DA2}" type="presParOf" srcId="{55BB2A2B-87FC-439A-9A40-3AFD4D7D2C79}" destId="{B53D72A7-8D56-4C71-9CF8-C9454434CD2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439BBF-96CD-4271-A406-2C814AC8F7A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90C12442-2BE3-4C08-84D0-D4E285D2D81C}">
      <dgm:prSet phldrT="[Text]" custT="1"/>
      <dgm:spPr>
        <a:solidFill>
          <a:schemeClr val="tx2">
            <a:lumMod val="20000"/>
            <a:lumOff val="80000"/>
          </a:schemeClr>
        </a:solidFill>
      </dgm:spPr>
      <dgm:t>
        <a:bodyPr/>
        <a:lstStyle/>
        <a:p>
          <a:pPr algn="l">
            <a:spcAft>
              <a:spcPts val="0"/>
            </a:spcAft>
          </a:pPr>
          <a:r>
            <a:rPr lang="en-GB" sz="2000" dirty="0">
              <a:solidFill>
                <a:schemeClr val="tx1"/>
              </a:solidFill>
            </a:rPr>
            <a:t>Strategic </a:t>
          </a:r>
          <a:r>
            <a:rPr lang="lv-LV" sz="2000" dirty="0">
              <a:solidFill>
                <a:schemeClr val="tx1"/>
              </a:solidFill>
            </a:rPr>
            <a:t>o</a:t>
          </a:r>
          <a:r>
            <a:rPr lang="en-GB" sz="2000" dirty="0" err="1">
              <a:solidFill>
                <a:schemeClr val="tx1"/>
              </a:solidFill>
            </a:rPr>
            <a:t>bjective</a:t>
          </a:r>
          <a:endParaRPr lang="en-GB" sz="2000" dirty="0">
            <a:solidFill>
              <a:schemeClr val="tx1"/>
            </a:solidFill>
          </a:endParaRPr>
        </a:p>
        <a:p>
          <a:pPr algn="l">
            <a:spcAft>
              <a:spcPts val="0"/>
            </a:spcAft>
          </a:pPr>
          <a:endParaRPr lang="en-GB" sz="2000" dirty="0">
            <a:solidFill>
              <a:schemeClr val="tx1"/>
            </a:solidFill>
          </a:endParaRPr>
        </a:p>
        <a:p>
          <a:pPr algn="l">
            <a:spcAft>
              <a:spcPts val="0"/>
            </a:spcAft>
          </a:pPr>
          <a:r>
            <a:rPr lang="lv-LV" sz="2000" dirty="0">
              <a:solidFill>
                <a:schemeClr val="tx1"/>
              </a:solidFill>
            </a:rPr>
            <a:t> r</a:t>
          </a:r>
          <a:r>
            <a:rPr lang="en-GB" sz="2000" dirty="0" err="1">
              <a:solidFill>
                <a:schemeClr val="tx1"/>
              </a:solidFill>
            </a:rPr>
            <a:t>eference</a:t>
          </a:r>
          <a:r>
            <a:rPr lang="en-GB" sz="2000" dirty="0">
              <a:solidFill>
                <a:schemeClr val="tx1"/>
              </a:solidFill>
            </a:rPr>
            <a:t> to the EQF level</a:t>
          </a:r>
        </a:p>
        <a:p>
          <a:pPr algn="l">
            <a:spcAft>
              <a:spcPts val="0"/>
            </a:spcAft>
          </a:pPr>
          <a:endParaRPr lang="en-GB" sz="2000" dirty="0">
            <a:solidFill>
              <a:schemeClr val="tx1"/>
            </a:solidFill>
          </a:endParaRPr>
        </a:p>
        <a:p>
          <a:pPr algn="l">
            <a:spcAft>
              <a:spcPts val="0"/>
            </a:spcAft>
          </a:pPr>
          <a:r>
            <a:rPr lang="lv-LV" sz="2000" dirty="0">
              <a:solidFill>
                <a:schemeClr val="tx1"/>
              </a:solidFill>
            </a:rPr>
            <a:t>m</a:t>
          </a:r>
          <a:r>
            <a:rPr lang="en-GB" sz="2000" dirty="0" err="1">
              <a:solidFill>
                <a:schemeClr val="tx1"/>
              </a:solidFill>
            </a:rPr>
            <a:t>ain</a:t>
          </a:r>
          <a:r>
            <a:rPr lang="en-GB" sz="2000" dirty="0">
              <a:solidFill>
                <a:schemeClr val="tx1"/>
              </a:solidFill>
            </a:rPr>
            <a:t> (compulsory) parts of programmes</a:t>
          </a:r>
        </a:p>
        <a:p>
          <a:pPr algn="l">
            <a:spcAft>
              <a:spcPts val="0"/>
            </a:spcAft>
          </a:pPr>
          <a:endParaRPr lang="en-GB" sz="2000" dirty="0">
            <a:solidFill>
              <a:schemeClr val="tx1"/>
            </a:solidFill>
          </a:endParaRPr>
        </a:p>
        <a:p>
          <a:pPr algn="l">
            <a:spcAft>
              <a:spcPts val="0"/>
            </a:spcAft>
          </a:pPr>
          <a:r>
            <a:rPr lang="en-GB" sz="2000" dirty="0">
              <a:solidFill>
                <a:schemeClr val="tx1"/>
              </a:solidFill>
            </a:rPr>
            <a:t>scope of programmes and their parts</a:t>
          </a:r>
          <a:r>
            <a:rPr lang="lv-LV" sz="2000" dirty="0">
              <a:solidFill>
                <a:schemeClr val="tx1"/>
              </a:solidFill>
            </a:rPr>
            <a:t> (</a:t>
          </a:r>
          <a:r>
            <a:rPr lang="lv-LV" sz="2000" dirty="0" err="1">
              <a:solidFill>
                <a:schemeClr val="tx1"/>
              </a:solidFill>
            </a:rPr>
            <a:t>duration</a:t>
          </a:r>
          <a:r>
            <a:rPr lang="lv-LV" sz="2000" dirty="0">
              <a:solidFill>
                <a:schemeClr val="tx1"/>
              </a:solidFill>
            </a:rPr>
            <a:t> </a:t>
          </a:r>
          <a:r>
            <a:rPr lang="lv-LV" sz="2000" dirty="0" err="1">
              <a:solidFill>
                <a:schemeClr val="tx1"/>
              </a:solidFill>
            </a:rPr>
            <a:t>and</a:t>
          </a:r>
          <a:r>
            <a:rPr lang="lv-LV" sz="2000" dirty="0">
              <a:solidFill>
                <a:schemeClr val="tx1"/>
              </a:solidFill>
            </a:rPr>
            <a:t> </a:t>
          </a:r>
          <a:r>
            <a:rPr lang="lv-LV" sz="2000" dirty="0" err="1">
              <a:solidFill>
                <a:schemeClr val="tx1"/>
              </a:solidFill>
            </a:rPr>
            <a:t>credits</a:t>
          </a:r>
          <a:r>
            <a:rPr lang="lv-LV" sz="2000" dirty="0">
              <a:solidFill>
                <a:schemeClr val="tx1"/>
              </a:solidFill>
            </a:rPr>
            <a:t>)</a:t>
          </a:r>
          <a:endParaRPr lang="en-GB" sz="2000" dirty="0">
            <a:solidFill>
              <a:schemeClr val="tx1"/>
            </a:solidFill>
          </a:endParaRPr>
        </a:p>
        <a:p>
          <a:pPr algn="l">
            <a:spcAft>
              <a:spcPts val="0"/>
            </a:spcAft>
          </a:pPr>
          <a:endParaRPr lang="en-GB" sz="2000" dirty="0">
            <a:solidFill>
              <a:schemeClr val="tx1"/>
            </a:solidFill>
          </a:endParaRPr>
        </a:p>
        <a:p>
          <a:pPr algn="l">
            <a:spcAft>
              <a:spcPts val="0"/>
            </a:spcAft>
          </a:pPr>
          <a:r>
            <a:rPr lang="lv-LV" sz="2000" dirty="0">
              <a:solidFill>
                <a:schemeClr val="tx1"/>
              </a:solidFill>
            </a:rPr>
            <a:t> a</a:t>
          </a:r>
          <a:r>
            <a:rPr lang="en-GB" sz="2000" dirty="0" err="1">
              <a:solidFill>
                <a:schemeClr val="tx1"/>
              </a:solidFill>
            </a:rPr>
            <a:t>ssessment</a:t>
          </a:r>
          <a:r>
            <a:rPr lang="en-GB" sz="2000" dirty="0">
              <a:solidFill>
                <a:schemeClr val="tx1"/>
              </a:solidFill>
            </a:rPr>
            <a:t> principles</a:t>
          </a:r>
        </a:p>
        <a:p>
          <a:pPr algn="l">
            <a:spcAft>
              <a:spcPts val="0"/>
            </a:spcAft>
          </a:pPr>
          <a:endParaRPr lang="en-GB" sz="2000" dirty="0">
            <a:solidFill>
              <a:schemeClr val="tx1"/>
            </a:solidFill>
          </a:endParaRPr>
        </a:p>
        <a:p>
          <a:pPr algn="l">
            <a:spcAft>
              <a:spcPts val="0"/>
            </a:spcAft>
          </a:pPr>
          <a:r>
            <a:rPr lang="lv-LV" sz="2000" dirty="0">
              <a:solidFill>
                <a:schemeClr val="tx1"/>
              </a:solidFill>
            </a:rPr>
            <a:t> f</a:t>
          </a:r>
          <a:r>
            <a:rPr lang="en-GB" sz="2000" dirty="0" err="1">
              <a:solidFill>
                <a:schemeClr val="tx1"/>
              </a:solidFill>
            </a:rPr>
            <a:t>urther</a:t>
          </a:r>
          <a:r>
            <a:rPr lang="en-GB" sz="2000" dirty="0">
              <a:solidFill>
                <a:schemeClr val="tx1"/>
              </a:solidFill>
            </a:rPr>
            <a:t> education rights</a:t>
          </a:r>
          <a:endParaRPr lang="en-US" sz="2000" dirty="0">
            <a:solidFill>
              <a:schemeClr val="tx1"/>
            </a:solidFill>
          </a:endParaRPr>
        </a:p>
      </dgm:t>
    </dgm:pt>
    <dgm:pt modelId="{06F18243-1C84-4E4A-B06A-8FA3E0CC693C}" type="parTrans" cxnId="{155914D1-4397-4272-B8AF-4E81E0EEF684}">
      <dgm:prSet/>
      <dgm:spPr/>
      <dgm:t>
        <a:bodyPr/>
        <a:lstStyle/>
        <a:p>
          <a:endParaRPr lang="en-US"/>
        </a:p>
      </dgm:t>
    </dgm:pt>
    <dgm:pt modelId="{4F98DCD7-D33C-4EA4-8AE9-2327D35C3BF0}" type="sibTrans" cxnId="{155914D1-4397-4272-B8AF-4E81E0EEF684}">
      <dgm:prSet/>
      <dgm:spPr/>
      <dgm:t>
        <a:bodyPr/>
        <a:lstStyle/>
        <a:p>
          <a:endParaRPr lang="en-US"/>
        </a:p>
      </dgm:t>
    </dgm:pt>
    <dgm:pt modelId="{99E6E5AC-E482-48B6-AD20-AB0A070B10D6}">
      <dgm:prSet phldrT="[Text]" custT="1"/>
      <dgm:spPr>
        <a:solidFill>
          <a:schemeClr val="tx2">
            <a:lumMod val="20000"/>
            <a:lumOff val="80000"/>
          </a:schemeClr>
        </a:solidFill>
      </dgm:spPr>
      <dgm:t>
        <a:bodyPr/>
        <a:lstStyle/>
        <a:p>
          <a:r>
            <a:rPr lang="en-GB" sz="1800" b="1" i="1" noProof="0" dirty="0">
              <a:solidFill>
                <a:schemeClr val="tx1"/>
              </a:solidFill>
            </a:rPr>
            <a:t>State standard on academic education</a:t>
          </a:r>
          <a:r>
            <a:rPr lang="lv-LV" sz="1800" b="1" i="1" noProof="0" dirty="0">
              <a:solidFill>
                <a:schemeClr val="tx1"/>
              </a:solidFill>
            </a:rPr>
            <a:t> </a:t>
          </a:r>
          <a:endParaRPr lang="en-GB" sz="1800" b="1" i="1" dirty="0">
            <a:solidFill>
              <a:schemeClr val="tx1"/>
            </a:solidFill>
          </a:endParaRPr>
        </a:p>
        <a:p>
          <a:r>
            <a:rPr lang="en-GB" sz="1800" b="0" i="1" dirty="0">
              <a:solidFill>
                <a:schemeClr val="tx1"/>
              </a:solidFill>
            </a:rPr>
            <a:t>Bachelor and master</a:t>
          </a:r>
          <a:endParaRPr lang="en-US" sz="1800" b="0" dirty="0">
            <a:solidFill>
              <a:schemeClr val="tx1"/>
            </a:solidFill>
          </a:endParaRPr>
        </a:p>
      </dgm:t>
    </dgm:pt>
    <dgm:pt modelId="{D2F5160C-1475-43FD-B753-0B89701B4A18}" type="parTrans" cxnId="{70A2A3B3-40D0-4C69-8D76-4810E9D77F66}">
      <dgm:prSet/>
      <dgm:spPr/>
      <dgm:t>
        <a:bodyPr/>
        <a:lstStyle/>
        <a:p>
          <a:endParaRPr lang="en-US"/>
        </a:p>
      </dgm:t>
    </dgm:pt>
    <dgm:pt modelId="{A7982208-2F33-44BB-822F-6376B3CB730A}" type="sibTrans" cxnId="{70A2A3B3-40D0-4C69-8D76-4810E9D77F66}">
      <dgm:prSet/>
      <dgm:spPr/>
      <dgm:t>
        <a:bodyPr/>
        <a:lstStyle/>
        <a:p>
          <a:endParaRPr lang="en-US"/>
        </a:p>
      </dgm:t>
    </dgm:pt>
    <dgm:pt modelId="{9FD22D87-3F6F-4C95-BA1E-A91519295D6F}">
      <dgm:prSet phldrT="[Text]" custT="1"/>
      <dgm:spPr>
        <a:solidFill>
          <a:schemeClr val="tx2">
            <a:lumMod val="20000"/>
            <a:lumOff val="80000"/>
          </a:schemeClr>
        </a:solidFill>
      </dgm:spPr>
      <dgm:t>
        <a:bodyPr/>
        <a:lstStyle/>
        <a:p>
          <a:r>
            <a:rPr lang="en-GB" sz="1800" b="1" i="1" noProof="0" dirty="0">
              <a:solidFill>
                <a:schemeClr val="tx1"/>
              </a:solidFill>
            </a:rPr>
            <a:t>State standard on 1</a:t>
          </a:r>
          <a:r>
            <a:rPr lang="en-GB" sz="1800" b="1" i="1" baseline="30000" noProof="0" dirty="0">
              <a:solidFill>
                <a:schemeClr val="tx1"/>
              </a:solidFill>
            </a:rPr>
            <a:t>st</a:t>
          </a:r>
          <a:r>
            <a:rPr lang="lv-LV" sz="1800" b="1" i="1" noProof="0" dirty="0">
              <a:solidFill>
                <a:schemeClr val="tx1"/>
              </a:solidFill>
            </a:rPr>
            <a:t> </a:t>
          </a:r>
          <a:r>
            <a:rPr lang="en-GB" sz="1800" b="1" i="1" noProof="0" dirty="0">
              <a:solidFill>
                <a:schemeClr val="tx1"/>
              </a:solidFill>
            </a:rPr>
            <a:t>level professional </a:t>
          </a:r>
          <a:r>
            <a:rPr lang="lv-LV" sz="1800" b="1" i="1" noProof="0" dirty="0">
              <a:solidFill>
                <a:schemeClr val="tx1"/>
              </a:solidFill>
            </a:rPr>
            <a:t>HE </a:t>
          </a:r>
          <a:endParaRPr lang="en-GB" sz="1800" b="1" i="1" dirty="0">
            <a:solidFill>
              <a:schemeClr val="tx1"/>
            </a:solidFill>
          </a:endParaRPr>
        </a:p>
        <a:p>
          <a:r>
            <a:rPr lang="en-GB" sz="1800" b="0" i="1" dirty="0">
              <a:solidFill>
                <a:schemeClr val="tx1"/>
              </a:solidFill>
            </a:rPr>
            <a:t>short cycle programmes</a:t>
          </a:r>
          <a:endParaRPr lang="en-US" sz="1800" b="0" dirty="0">
            <a:solidFill>
              <a:schemeClr val="tx1"/>
            </a:solidFill>
          </a:endParaRPr>
        </a:p>
      </dgm:t>
    </dgm:pt>
    <dgm:pt modelId="{9FD6011D-BF09-4A6D-85B8-A59C44D503B0}" type="parTrans" cxnId="{288D97D4-B5FF-4589-B120-C9EC165DB9E5}">
      <dgm:prSet/>
      <dgm:spPr/>
      <dgm:t>
        <a:bodyPr/>
        <a:lstStyle/>
        <a:p>
          <a:endParaRPr lang="en-US"/>
        </a:p>
      </dgm:t>
    </dgm:pt>
    <dgm:pt modelId="{5776E272-EF2C-421C-A466-90D2DCD24058}" type="sibTrans" cxnId="{288D97D4-B5FF-4589-B120-C9EC165DB9E5}">
      <dgm:prSet/>
      <dgm:spPr/>
      <dgm:t>
        <a:bodyPr/>
        <a:lstStyle/>
        <a:p>
          <a:endParaRPr lang="en-US"/>
        </a:p>
      </dgm:t>
    </dgm:pt>
    <dgm:pt modelId="{3E20E564-9EFD-4864-AD1F-610C7276B85D}">
      <dgm:prSet phldrT="[Text]" custT="1"/>
      <dgm:spPr>
        <a:solidFill>
          <a:schemeClr val="tx2">
            <a:lumMod val="20000"/>
            <a:lumOff val="80000"/>
          </a:schemeClr>
        </a:solidFill>
      </dgm:spPr>
      <dgm:t>
        <a:bodyPr/>
        <a:lstStyle/>
        <a:p>
          <a:r>
            <a:rPr lang="en-GB" sz="1800" b="1" i="1" noProof="0" dirty="0">
              <a:solidFill>
                <a:schemeClr val="tx1"/>
              </a:solidFill>
            </a:rPr>
            <a:t>State standard on 2</a:t>
          </a:r>
          <a:r>
            <a:rPr lang="en-GB" sz="1800" b="1" i="1" baseline="30000" noProof="0" dirty="0">
              <a:solidFill>
                <a:schemeClr val="tx1"/>
              </a:solidFill>
            </a:rPr>
            <a:t>nd</a:t>
          </a:r>
          <a:r>
            <a:rPr lang="lv-LV" sz="1800" b="1" i="1" noProof="0" dirty="0">
              <a:solidFill>
                <a:schemeClr val="tx1"/>
              </a:solidFill>
            </a:rPr>
            <a:t> </a:t>
          </a:r>
          <a:r>
            <a:rPr lang="en-GB" sz="1800" b="1" i="1" noProof="0" dirty="0">
              <a:solidFill>
                <a:schemeClr val="tx1"/>
              </a:solidFill>
            </a:rPr>
            <a:t>level professional </a:t>
          </a:r>
          <a:r>
            <a:rPr lang="lv-LV" sz="1800" b="1" i="1" noProof="0" dirty="0">
              <a:solidFill>
                <a:schemeClr val="tx1"/>
              </a:solidFill>
            </a:rPr>
            <a:t>HE </a:t>
          </a:r>
          <a:endParaRPr lang="en-GB" sz="2000" i="1" dirty="0">
            <a:solidFill>
              <a:schemeClr val="tx1"/>
            </a:solidFill>
          </a:endParaRPr>
        </a:p>
        <a:p>
          <a:r>
            <a:rPr lang="en-GB" sz="2000" i="1" dirty="0">
              <a:solidFill>
                <a:schemeClr val="tx1"/>
              </a:solidFill>
            </a:rPr>
            <a:t>professional bachelor and master</a:t>
          </a:r>
          <a:endParaRPr lang="en-US" sz="2000" dirty="0">
            <a:solidFill>
              <a:schemeClr val="tx1"/>
            </a:solidFill>
          </a:endParaRPr>
        </a:p>
      </dgm:t>
    </dgm:pt>
    <dgm:pt modelId="{12F73FE9-2416-4334-AFAD-F3B74F10458D}" type="parTrans" cxnId="{DA69B3DD-A263-4EE9-85D8-EED665BD461F}">
      <dgm:prSet/>
      <dgm:spPr/>
      <dgm:t>
        <a:bodyPr/>
        <a:lstStyle/>
        <a:p>
          <a:endParaRPr lang="en-US"/>
        </a:p>
      </dgm:t>
    </dgm:pt>
    <dgm:pt modelId="{35A4FF07-4D8E-4729-8E7C-88D39BBB3F94}" type="sibTrans" cxnId="{DA69B3DD-A263-4EE9-85D8-EED665BD461F}">
      <dgm:prSet/>
      <dgm:spPr/>
      <dgm:t>
        <a:bodyPr/>
        <a:lstStyle/>
        <a:p>
          <a:endParaRPr lang="en-US"/>
        </a:p>
      </dgm:t>
    </dgm:pt>
    <dgm:pt modelId="{2EEC1890-F49E-48BA-B489-8D76186D3F37}" type="pres">
      <dgm:prSet presAssocID="{BC439BBF-96CD-4271-A406-2C814AC8F7AB}" presName="Name0" presStyleCnt="0">
        <dgm:presLayoutVars>
          <dgm:chPref val="1"/>
          <dgm:dir/>
          <dgm:animOne val="branch"/>
          <dgm:animLvl val="lvl"/>
          <dgm:resizeHandles val="exact"/>
        </dgm:presLayoutVars>
      </dgm:prSet>
      <dgm:spPr/>
      <dgm:t>
        <a:bodyPr/>
        <a:lstStyle/>
        <a:p>
          <a:endParaRPr lang="ru-RU"/>
        </a:p>
      </dgm:t>
    </dgm:pt>
    <dgm:pt modelId="{4DAB4FB3-6344-4376-8710-04FA8AD6BF4D}" type="pres">
      <dgm:prSet presAssocID="{90C12442-2BE3-4C08-84D0-D4E285D2D81C}" presName="root1" presStyleCnt="0"/>
      <dgm:spPr/>
    </dgm:pt>
    <dgm:pt modelId="{4C0303FB-5AD0-441E-8466-3AC6287626FA}" type="pres">
      <dgm:prSet presAssocID="{90C12442-2BE3-4C08-84D0-D4E285D2D81C}" presName="LevelOneTextNode" presStyleLbl="node0" presStyleIdx="0" presStyleCnt="1" custAng="5400000" custScaleX="501333" custScaleY="100000">
        <dgm:presLayoutVars>
          <dgm:chPref val="3"/>
        </dgm:presLayoutVars>
      </dgm:prSet>
      <dgm:spPr/>
      <dgm:t>
        <a:bodyPr/>
        <a:lstStyle/>
        <a:p>
          <a:endParaRPr lang="ru-RU"/>
        </a:p>
      </dgm:t>
    </dgm:pt>
    <dgm:pt modelId="{B22CF447-6699-4391-A082-3EFBB0E8479B}" type="pres">
      <dgm:prSet presAssocID="{90C12442-2BE3-4C08-84D0-D4E285D2D81C}" presName="level2hierChild" presStyleCnt="0"/>
      <dgm:spPr/>
    </dgm:pt>
    <dgm:pt modelId="{7E83044B-5898-42BE-8B3E-7EAE1E5F5F27}" type="pres">
      <dgm:prSet presAssocID="{D2F5160C-1475-43FD-B753-0B89701B4A18}" presName="conn2-1" presStyleLbl="parChTrans1D2" presStyleIdx="0" presStyleCnt="3"/>
      <dgm:spPr/>
      <dgm:t>
        <a:bodyPr/>
        <a:lstStyle/>
        <a:p>
          <a:endParaRPr lang="ru-RU"/>
        </a:p>
      </dgm:t>
    </dgm:pt>
    <dgm:pt modelId="{FEF22381-8BA5-40D2-989E-42A2CB8B4BF8}" type="pres">
      <dgm:prSet presAssocID="{D2F5160C-1475-43FD-B753-0B89701B4A18}" presName="connTx" presStyleLbl="parChTrans1D2" presStyleIdx="0" presStyleCnt="3"/>
      <dgm:spPr/>
      <dgm:t>
        <a:bodyPr/>
        <a:lstStyle/>
        <a:p>
          <a:endParaRPr lang="ru-RU"/>
        </a:p>
      </dgm:t>
    </dgm:pt>
    <dgm:pt modelId="{1D3B8113-59BF-4ADD-B731-0590C25B6913}" type="pres">
      <dgm:prSet presAssocID="{99E6E5AC-E482-48B6-AD20-AB0A070B10D6}" presName="root2" presStyleCnt="0"/>
      <dgm:spPr/>
    </dgm:pt>
    <dgm:pt modelId="{D741E252-D4A3-46A8-A2B1-EABA0BFADD7F}" type="pres">
      <dgm:prSet presAssocID="{99E6E5AC-E482-48B6-AD20-AB0A070B10D6}" presName="LevelTwoTextNode" presStyleLbl="node2" presStyleIdx="0" presStyleCnt="3" custScaleX="218392">
        <dgm:presLayoutVars>
          <dgm:chPref val="3"/>
        </dgm:presLayoutVars>
      </dgm:prSet>
      <dgm:spPr/>
      <dgm:t>
        <a:bodyPr/>
        <a:lstStyle/>
        <a:p>
          <a:endParaRPr lang="ru-RU"/>
        </a:p>
      </dgm:t>
    </dgm:pt>
    <dgm:pt modelId="{43E22960-EB16-48CE-95E8-BE77DF73481E}" type="pres">
      <dgm:prSet presAssocID="{99E6E5AC-E482-48B6-AD20-AB0A070B10D6}" presName="level3hierChild" presStyleCnt="0"/>
      <dgm:spPr/>
    </dgm:pt>
    <dgm:pt modelId="{AEA9C3DE-1FCC-4CB5-B56F-5D77A2C810C4}" type="pres">
      <dgm:prSet presAssocID="{9FD6011D-BF09-4A6D-85B8-A59C44D503B0}" presName="conn2-1" presStyleLbl="parChTrans1D2" presStyleIdx="1" presStyleCnt="3"/>
      <dgm:spPr/>
      <dgm:t>
        <a:bodyPr/>
        <a:lstStyle/>
        <a:p>
          <a:endParaRPr lang="ru-RU"/>
        </a:p>
      </dgm:t>
    </dgm:pt>
    <dgm:pt modelId="{67614F75-2E7A-4C61-8C54-2DAFD64CE59D}" type="pres">
      <dgm:prSet presAssocID="{9FD6011D-BF09-4A6D-85B8-A59C44D503B0}" presName="connTx" presStyleLbl="parChTrans1D2" presStyleIdx="1" presStyleCnt="3"/>
      <dgm:spPr/>
      <dgm:t>
        <a:bodyPr/>
        <a:lstStyle/>
        <a:p>
          <a:endParaRPr lang="ru-RU"/>
        </a:p>
      </dgm:t>
    </dgm:pt>
    <dgm:pt modelId="{1EE6B152-D557-4575-A16B-4763BF71C4DA}" type="pres">
      <dgm:prSet presAssocID="{9FD22D87-3F6F-4C95-BA1E-A91519295D6F}" presName="root2" presStyleCnt="0"/>
      <dgm:spPr/>
    </dgm:pt>
    <dgm:pt modelId="{781DFE6B-4424-4E88-9CB7-23F5FFF55A8D}" type="pres">
      <dgm:prSet presAssocID="{9FD22D87-3F6F-4C95-BA1E-A91519295D6F}" presName="LevelTwoTextNode" presStyleLbl="node2" presStyleIdx="1" presStyleCnt="3" custScaleX="219691" custScaleY="136769">
        <dgm:presLayoutVars>
          <dgm:chPref val="3"/>
        </dgm:presLayoutVars>
      </dgm:prSet>
      <dgm:spPr/>
      <dgm:t>
        <a:bodyPr/>
        <a:lstStyle/>
        <a:p>
          <a:endParaRPr lang="ru-RU"/>
        </a:p>
      </dgm:t>
    </dgm:pt>
    <dgm:pt modelId="{5EF49E7F-FF00-464C-B272-59DD2A3AD219}" type="pres">
      <dgm:prSet presAssocID="{9FD22D87-3F6F-4C95-BA1E-A91519295D6F}" presName="level3hierChild" presStyleCnt="0"/>
      <dgm:spPr/>
    </dgm:pt>
    <dgm:pt modelId="{2FFB8958-88A2-4D4D-B00A-42340994C9CB}" type="pres">
      <dgm:prSet presAssocID="{12F73FE9-2416-4334-AFAD-F3B74F10458D}" presName="conn2-1" presStyleLbl="parChTrans1D2" presStyleIdx="2" presStyleCnt="3"/>
      <dgm:spPr/>
      <dgm:t>
        <a:bodyPr/>
        <a:lstStyle/>
        <a:p>
          <a:endParaRPr lang="ru-RU"/>
        </a:p>
      </dgm:t>
    </dgm:pt>
    <dgm:pt modelId="{6403E599-B49D-4616-A92E-BE2DDC583689}" type="pres">
      <dgm:prSet presAssocID="{12F73FE9-2416-4334-AFAD-F3B74F10458D}" presName="connTx" presStyleLbl="parChTrans1D2" presStyleIdx="2" presStyleCnt="3"/>
      <dgm:spPr/>
      <dgm:t>
        <a:bodyPr/>
        <a:lstStyle/>
        <a:p>
          <a:endParaRPr lang="ru-RU"/>
        </a:p>
      </dgm:t>
    </dgm:pt>
    <dgm:pt modelId="{FF70B92A-81E7-415F-895A-FBA033706EE0}" type="pres">
      <dgm:prSet presAssocID="{3E20E564-9EFD-4864-AD1F-610C7276B85D}" presName="root2" presStyleCnt="0"/>
      <dgm:spPr/>
    </dgm:pt>
    <dgm:pt modelId="{ECC172E7-E7A9-47F7-833E-93F11492EDA6}" type="pres">
      <dgm:prSet presAssocID="{3E20E564-9EFD-4864-AD1F-610C7276B85D}" presName="LevelTwoTextNode" presStyleLbl="node2" presStyleIdx="2" presStyleCnt="3" custScaleX="220044">
        <dgm:presLayoutVars>
          <dgm:chPref val="3"/>
        </dgm:presLayoutVars>
      </dgm:prSet>
      <dgm:spPr/>
      <dgm:t>
        <a:bodyPr/>
        <a:lstStyle/>
        <a:p>
          <a:endParaRPr lang="ru-RU"/>
        </a:p>
      </dgm:t>
    </dgm:pt>
    <dgm:pt modelId="{1A63248A-0BE0-42AE-81F8-6C2A04657E32}" type="pres">
      <dgm:prSet presAssocID="{3E20E564-9EFD-4864-AD1F-610C7276B85D}" presName="level3hierChild" presStyleCnt="0"/>
      <dgm:spPr/>
    </dgm:pt>
  </dgm:ptLst>
  <dgm:cxnLst>
    <dgm:cxn modelId="{BE828ADD-9EED-4B7C-9A6C-B147E3B48603}" type="presOf" srcId="{90C12442-2BE3-4C08-84D0-D4E285D2D81C}" destId="{4C0303FB-5AD0-441E-8466-3AC6287626FA}" srcOrd="0" destOrd="0" presId="urn:microsoft.com/office/officeart/2008/layout/HorizontalMultiLevelHierarchy"/>
    <dgm:cxn modelId="{A3F875CF-909C-43E0-B888-8726E29CCDDA}" type="presOf" srcId="{99E6E5AC-E482-48B6-AD20-AB0A070B10D6}" destId="{D741E252-D4A3-46A8-A2B1-EABA0BFADD7F}" srcOrd="0" destOrd="0" presId="urn:microsoft.com/office/officeart/2008/layout/HorizontalMultiLevelHierarchy"/>
    <dgm:cxn modelId="{35B6D782-FF91-4382-A8D4-B0418E540C48}" type="presOf" srcId="{9FD22D87-3F6F-4C95-BA1E-A91519295D6F}" destId="{781DFE6B-4424-4E88-9CB7-23F5FFF55A8D}" srcOrd="0" destOrd="0" presId="urn:microsoft.com/office/officeart/2008/layout/HorizontalMultiLevelHierarchy"/>
    <dgm:cxn modelId="{226085C7-B91F-4AFC-A733-00AE2CC21208}" type="presOf" srcId="{BC439BBF-96CD-4271-A406-2C814AC8F7AB}" destId="{2EEC1890-F49E-48BA-B489-8D76186D3F37}" srcOrd="0" destOrd="0" presId="urn:microsoft.com/office/officeart/2008/layout/HorizontalMultiLevelHierarchy"/>
    <dgm:cxn modelId="{03FA1640-21F7-4C11-B340-964F308D776A}" type="presOf" srcId="{12F73FE9-2416-4334-AFAD-F3B74F10458D}" destId="{2FFB8958-88A2-4D4D-B00A-42340994C9CB}" srcOrd="0" destOrd="0" presId="urn:microsoft.com/office/officeart/2008/layout/HorizontalMultiLevelHierarchy"/>
    <dgm:cxn modelId="{D1443CB7-D6E7-47BD-88DE-2412C9ABD45A}" type="presOf" srcId="{D2F5160C-1475-43FD-B753-0B89701B4A18}" destId="{FEF22381-8BA5-40D2-989E-42A2CB8B4BF8}" srcOrd="1" destOrd="0" presId="urn:microsoft.com/office/officeart/2008/layout/HorizontalMultiLevelHierarchy"/>
    <dgm:cxn modelId="{BE1C908B-9575-40F2-803E-61E138F31D56}" type="presOf" srcId="{D2F5160C-1475-43FD-B753-0B89701B4A18}" destId="{7E83044B-5898-42BE-8B3E-7EAE1E5F5F27}" srcOrd="0" destOrd="0" presId="urn:microsoft.com/office/officeart/2008/layout/HorizontalMultiLevelHierarchy"/>
    <dgm:cxn modelId="{288D97D4-B5FF-4589-B120-C9EC165DB9E5}" srcId="{90C12442-2BE3-4C08-84D0-D4E285D2D81C}" destId="{9FD22D87-3F6F-4C95-BA1E-A91519295D6F}" srcOrd="1" destOrd="0" parTransId="{9FD6011D-BF09-4A6D-85B8-A59C44D503B0}" sibTransId="{5776E272-EF2C-421C-A466-90D2DCD24058}"/>
    <dgm:cxn modelId="{59C6E1ED-3F64-46CB-96C4-74CF0711EBB7}" type="presOf" srcId="{12F73FE9-2416-4334-AFAD-F3B74F10458D}" destId="{6403E599-B49D-4616-A92E-BE2DDC583689}" srcOrd="1" destOrd="0" presId="urn:microsoft.com/office/officeart/2008/layout/HorizontalMultiLevelHierarchy"/>
    <dgm:cxn modelId="{DA69B3DD-A263-4EE9-85D8-EED665BD461F}" srcId="{90C12442-2BE3-4C08-84D0-D4E285D2D81C}" destId="{3E20E564-9EFD-4864-AD1F-610C7276B85D}" srcOrd="2" destOrd="0" parTransId="{12F73FE9-2416-4334-AFAD-F3B74F10458D}" sibTransId="{35A4FF07-4D8E-4729-8E7C-88D39BBB3F94}"/>
    <dgm:cxn modelId="{155914D1-4397-4272-B8AF-4E81E0EEF684}" srcId="{BC439BBF-96CD-4271-A406-2C814AC8F7AB}" destId="{90C12442-2BE3-4C08-84D0-D4E285D2D81C}" srcOrd="0" destOrd="0" parTransId="{06F18243-1C84-4E4A-B06A-8FA3E0CC693C}" sibTransId="{4F98DCD7-D33C-4EA4-8AE9-2327D35C3BF0}"/>
    <dgm:cxn modelId="{AE5A782F-9CB6-429D-8A1E-E472E8CF26D4}" type="presOf" srcId="{9FD6011D-BF09-4A6D-85B8-A59C44D503B0}" destId="{AEA9C3DE-1FCC-4CB5-B56F-5D77A2C810C4}" srcOrd="0" destOrd="0" presId="urn:microsoft.com/office/officeart/2008/layout/HorizontalMultiLevelHierarchy"/>
    <dgm:cxn modelId="{70A2A3B3-40D0-4C69-8D76-4810E9D77F66}" srcId="{90C12442-2BE3-4C08-84D0-D4E285D2D81C}" destId="{99E6E5AC-E482-48B6-AD20-AB0A070B10D6}" srcOrd="0" destOrd="0" parTransId="{D2F5160C-1475-43FD-B753-0B89701B4A18}" sibTransId="{A7982208-2F33-44BB-822F-6376B3CB730A}"/>
    <dgm:cxn modelId="{0FB2300E-AEE2-4D38-B46C-A8A1BDA9B022}" type="presOf" srcId="{9FD6011D-BF09-4A6D-85B8-A59C44D503B0}" destId="{67614F75-2E7A-4C61-8C54-2DAFD64CE59D}" srcOrd="1" destOrd="0" presId="urn:microsoft.com/office/officeart/2008/layout/HorizontalMultiLevelHierarchy"/>
    <dgm:cxn modelId="{5D02589B-2323-4435-A11E-5484365AEE78}" type="presOf" srcId="{3E20E564-9EFD-4864-AD1F-610C7276B85D}" destId="{ECC172E7-E7A9-47F7-833E-93F11492EDA6}" srcOrd="0" destOrd="0" presId="urn:microsoft.com/office/officeart/2008/layout/HorizontalMultiLevelHierarchy"/>
    <dgm:cxn modelId="{0688CFB3-A4A9-44A5-AFD3-4D5ABFE6FAD0}" type="presParOf" srcId="{2EEC1890-F49E-48BA-B489-8D76186D3F37}" destId="{4DAB4FB3-6344-4376-8710-04FA8AD6BF4D}" srcOrd="0" destOrd="0" presId="urn:microsoft.com/office/officeart/2008/layout/HorizontalMultiLevelHierarchy"/>
    <dgm:cxn modelId="{19E4D9F7-1F1C-4EAB-82A0-6369B497F731}" type="presParOf" srcId="{4DAB4FB3-6344-4376-8710-04FA8AD6BF4D}" destId="{4C0303FB-5AD0-441E-8466-3AC6287626FA}" srcOrd="0" destOrd="0" presId="urn:microsoft.com/office/officeart/2008/layout/HorizontalMultiLevelHierarchy"/>
    <dgm:cxn modelId="{DF7A5021-086E-4871-8234-B2D54757574E}" type="presParOf" srcId="{4DAB4FB3-6344-4376-8710-04FA8AD6BF4D}" destId="{B22CF447-6699-4391-A082-3EFBB0E8479B}" srcOrd="1" destOrd="0" presId="urn:microsoft.com/office/officeart/2008/layout/HorizontalMultiLevelHierarchy"/>
    <dgm:cxn modelId="{50DEAAFF-23E9-4EF0-AA02-5EE55463899D}" type="presParOf" srcId="{B22CF447-6699-4391-A082-3EFBB0E8479B}" destId="{7E83044B-5898-42BE-8B3E-7EAE1E5F5F27}" srcOrd="0" destOrd="0" presId="urn:microsoft.com/office/officeart/2008/layout/HorizontalMultiLevelHierarchy"/>
    <dgm:cxn modelId="{EAB37391-D727-4A17-B0C5-5A51C1A10DC5}" type="presParOf" srcId="{7E83044B-5898-42BE-8B3E-7EAE1E5F5F27}" destId="{FEF22381-8BA5-40D2-989E-42A2CB8B4BF8}" srcOrd="0" destOrd="0" presId="urn:microsoft.com/office/officeart/2008/layout/HorizontalMultiLevelHierarchy"/>
    <dgm:cxn modelId="{5D36455E-5E1F-4623-B30A-986CF5A5FDCA}" type="presParOf" srcId="{B22CF447-6699-4391-A082-3EFBB0E8479B}" destId="{1D3B8113-59BF-4ADD-B731-0590C25B6913}" srcOrd="1" destOrd="0" presId="urn:microsoft.com/office/officeart/2008/layout/HorizontalMultiLevelHierarchy"/>
    <dgm:cxn modelId="{9A814D9E-F46B-463B-BA50-D8A9103F788B}" type="presParOf" srcId="{1D3B8113-59BF-4ADD-B731-0590C25B6913}" destId="{D741E252-D4A3-46A8-A2B1-EABA0BFADD7F}" srcOrd="0" destOrd="0" presId="urn:microsoft.com/office/officeart/2008/layout/HorizontalMultiLevelHierarchy"/>
    <dgm:cxn modelId="{B0105E66-2AA4-4911-B525-9FC397AD1401}" type="presParOf" srcId="{1D3B8113-59BF-4ADD-B731-0590C25B6913}" destId="{43E22960-EB16-48CE-95E8-BE77DF73481E}" srcOrd="1" destOrd="0" presId="urn:microsoft.com/office/officeart/2008/layout/HorizontalMultiLevelHierarchy"/>
    <dgm:cxn modelId="{FAEF3D38-10AE-4174-ADDE-9917C3FEDDD9}" type="presParOf" srcId="{B22CF447-6699-4391-A082-3EFBB0E8479B}" destId="{AEA9C3DE-1FCC-4CB5-B56F-5D77A2C810C4}" srcOrd="2" destOrd="0" presId="urn:microsoft.com/office/officeart/2008/layout/HorizontalMultiLevelHierarchy"/>
    <dgm:cxn modelId="{12449F36-F961-4654-929A-DD7B1036E6AA}" type="presParOf" srcId="{AEA9C3DE-1FCC-4CB5-B56F-5D77A2C810C4}" destId="{67614F75-2E7A-4C61-8C54-2DAFD64CE59D}" srcOrd="0" destOrd="0" presId="urn:microsoft.com/office/officeart/2008/layout/HorizontalMultiLevelHierarchy"/>
    <dgm:cxn modelId="{1890644E-F5FD-4298-B49D-ACAC8C19EE12}" type="presParOf" srcId="{B22CF447-6699-4391-A082-3EFBB0E8479B}" destId="{1EE6B152-D557-4575-A16B-4763BF71C4DA}" srcOrd="3" destOrd="0" presId="urn:microsoft.com/office/officeart/2008/layout/HorizontalMultiLevelHierarchy"/>
    <dgm:cxn modelId="{320D011E-1B40-448F-A7E8-BE0CFB9FC578}" type="presParOf" srcId="{1EE6B152-D557-4575-A16B-4763BF71C4DA}" destId="{781DFE6B-4424-4E88-9CB7-23F5FFF55A8D}" srcOrd="0" destOrd="0" presId="urn:microsoft.com/office/officeart/2008/layout/HorizontalMultiLevelHierarchy"/>
    <dgm:cxn modelId="{8B022649-A8B2-4A2B-835D-EA859FF71A64}" type="presParOf" srcId="{1EE6B152-D557-4575-A16B-4763BF71C4DA}" destId="{5EF49E7F-FF00-464C-B272-59DD2A3AD219}" srcOrd="1" destOrd="0" presId="urn:microsoft.com/office/officeart/2008/layout/HorizontalMultiLevelHierarchy"/>
    <dgm:cxn modelId="{3FEEDACF-5011-49F4-8875-78A4EE7F1734}" type="presParOf" srcId="{B22CF447-6699-4391-A082-3EFBB0E8479B}" destId="{2FFB8958-88A2-4D4D-B00A-42340994C9CB}" srcOrd="4" destOrd="0" presId="urn:microsoft.com/office/officeart/2008/layout/HorizontalMultiLevelHierarchy"/>
    <dgm:cxn modelId="{7DF27E16-BA7B-4C8F-A97E-EEBC83B776C9}" type="presParOf" srcId="{2FFB8958-88A2-4D4D-B00A-42340994C9CB}" destId="{6403E599-B49D-4616-A92E-BE2DDC583689}" srcOrd="0" destOrd="0" presId="urn:microsoft.com/office/officeart/2008/layout/HorizontalMultiLevelHierarchy"/>
    <dgm:cxn modelId="{8C5D20D0-E108-4D1C-AD40-87B43892560F}" type="presParOf" srcId="{B22CF447-6699-4391-A082-3EFBB0E8479B}" destId="{FF70B92A-81E7-415F-895A-FBA033706EE0}" srcOrd="5" destOrd="0" presId="urn:microsoft.com/office/officeart/2008/layout/HorizontalMultiLevelHierarchy"/>
    <dgm:cxn modelId="{AC4F34CA-5C4C-454A-9A23-5B1922B2BFED}" type="presParOf" srcId="{FF70B92A-81E7-415F-895A-FBA033706EE0}" destId="{ECC172E7-E7A9-47F7-833E-93F11492EDA6}" srcOrd="0" destOrd="0" presId="urn:microsoft.com/office/officeart/2008/layout/HorizontalMultiLevelHierarchy"/>
    <dgm:cxn modelId="{9AF1D063-14E6-4DD0-B2E0-9A49D938F45A}" type="presParOf" srcId="{FF70B92A-81E7-415F-895A-FBA033706EE0}" destId="{1A63248A-0BE0-42AE-81F8-6C2A04657E3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1DF1C-C500-4019-B96C-FD946AA03A99}">
      <dsp:nvSpPr>
        <dsp:cNvPr id="0" name=""/>
        <dsp:cNvSpPr/>
      </dsp:nvSpPr>
      <dsp:spPr>
        <a:xfrm rot="5400000">
          <a:off x="340159" y="2413198"/>
          <a:ext cx="1023783" cy="1703552"/>
        </a:xfrm>
        <a:prstGeom prst="corner">
          <a:avLst>
            <a:gd name="adj1" fmla="val 16120"/>
            <a:gd name="adj2" fmla="val 1611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9E9565-285F-4165-A2D6-CCB35D73BC25}">
      <dsp:nvSpPr>
        <dsp:cNvPr id="0" name=""/>
        <dsp:cNvSpPr/>
      </dsp:nvSpPr>
      <dsp:spPr>
        <a:xfrm>
          <a:off x="169264" y="2922193"/>
          <a:ext cx="1537976" cy="1348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a:t>New  study </a:t>
          </a:r>
          <a:r>
            <a:rPr lang="en-US" sz="1400" b="1" kern="1200" dirty="0" err="1"/>
            <a:t>programme</a:t>
          </a:r>
          <a:r>
            <a:rPr lang="en-US" sz="1400" b="1" kern="1200" dirty="0"/>
            <a:t> development</a:t>
          </a:r>
        </a:p>
      </dsp:txBody>
      <dsp:txXfrm>
        <a:off x="169264" y="2922193"/>
        <a:ext cx="1537976" cy="1348126"/>
      </dsp:txXfrm>
    </dsp:sp>
    <dsp:sp modelId="{B08BF07C-66E7-4BF0-BAE8-357CA4170E96}">
      <dsp:nvSpPr>
        <dsp:cNvPr id="0" name=""/>
        <dsp:cNvSpPr/>
      </dsp:nvSpPr>
      <dsp:spPr>
        <a:xfrm>
          <a:off x="1417056" y="2287781"/>
          <a:ext cx="290184" cy="290184"/>
        </a:xfrm>
        <a:prstGeom prst="triangle">
          <a:avLst>
            <a:gd name="adj" fmla="val 10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6B5FA1-34EE-42A3-940C-E4CC7607DA83}">
      <dsp:nvSpPr>
        <dsp:cNvPr id="0" name=""/>
        <dsp:cNvSpPr/>
      </dsp:nvSpPr>
      <dsp:spPr>
        <a:xfrm rot="5400000">
          <a:off x="2222943" y="1947301"/>
          <a:ext cx="1023783" cy="1703552"/>
        </a:xfrm>
        <a:prstGeom prst="corner">
          <a:avLst>
            <a:gd name="adj1" fmla="val 16120"/>
            <a:gd name="adj2" fmla="val 1611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993364-8ECD-4A3F-81CC-0392CA466E61}">
      <dsp:nvSpPr>
        <dsp:cNvPr id="0" name=""/>
        <dsp:cNvSpPr/>
      </dsp:nvSpPr>
      <dsp:spPr>
        <a:xfrm>
          <a:off x="2052048" y="2456297"/>
          <a:ext cx="1537976" cy="1348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a:t>Approval and submission for license</a:t>
          </a:r>
        </a:p>
      </dsp:txBody>
      <dsp:txXfrm>
        <a:off x="2052048" y="2456297"/>
        <a:ext cx="1537976" cy="1348126"/>
      </dsp:txXfrm>
    </dsp:sp>
    <dsp:sp modelId="{EDBF6C51-0A19-4840-A15E-936CCCB976F6}">
      <dsp:nvSpPr>
        <dsp:cNvPr id="0" name=""/>
        <dsp:cNvSpPr/>
      </dsp:nvSpPr>
      <dsp:spPr>
        <a:xfrm>
          <a:off x="3299840" y="1821884"/>
          <a:ext cx="290184" cy="290184"/>
        </a:xfrm>
        <a:prstGeom prst="triangle">
          <a:avLst>
            <a:gd name="adj" fmla="val 10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0C69E3-5711-457A-874E-1783AB5DD597}">
      <dsp:nvSpPr>
        <dsp:cNvPr id="0" name=""/>
        <dsp:cNvSpPr/>
      </dsp:nvSpPr>
      <dsp:spPr>
        <a:xfrm rot="5400000">
          <a:off x="4105727" y="1481405"/>
          <a:ext cx="1023783" cy="1703552"/>
        </a:xfrm>
        <a:prstGeom prst="corner">
          <a:avLst>
            <a:gd name="adj1" fmla="val 16120"/>
            <a:gd name="adj2" fmla="val 1611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E1249-16ED-432F-B3F3-F811BAB23B4C}">
      <dsp:nvSpPr>
        <dsp:cNvPr id="0" name=""/>
        <dsp:cNvSpPr/>
      </dsp:nvSpPr>
      <dsp:spPr>
        <a:xfrm>
          <a:off x="3934832" y="1990400"/>
          <a:ext cx="1537976" cy="1348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a:t>Licensing – initial assessment</a:t>
          </a:r>
        </a:p>
      </dsp:txBody>
      <dsp:txXfrm>
        <a:off x="3934832" y="1990400"/>
        <a:ext cx="1537976" cy="1348126"/>
      </dsp:txXfrm>
    </dsp:sp>
    <dsp:sp modelId="{43426995-E6BB-4799-BF57-9C59FCFFFF07}">
      <dsp:nvSpPr>
        <dsp:cNvPr id="0" name=""/>
        <dsp:cNvSpPr/>
      </dsp:nvSpPr>
      <dsp:spPr>
        <a:xfrm>
          <a:off x="5182624" y="1355987"/>
          <a:ext cx="290184" cy="290184"/>
        </a:xfrm>
        <a:prstGeom prst="triangle">
          <a:avLst>
            <a:gd name="adj" fmla="val 10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93F37F-4531-4F22-9127-BF07A8104B9E}">
      <dsp:nvSpPr>
        <dsp:cNvPr id="0" name=""/>
        <dsp:cNvSpPr/>
      </dsp:nvSpPr>
      <dsp:spPr>
        <a:xfrm rot="5400000">
          <a:off x="5988511" y="1015508"/>
          <a:ext cx="1023783" cy="1703552"/>
        </a:xfrm>
        <a:prstGeom prst="corner">
          <a:avLst>
            <a:gd name="adj1" fmla="val 16120"/>
            <a:gd name="adj2" fmla="val 1611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4EB433-F387-4292-A764-16BC00846B08}">
      <dsp:nvSpPr>
        <dsp:cNvPr id="0" name=""/>
        <dsp:cNvSpPr/>
      </dsp:nvSpPr>
      <dsp:spPr>
        <a:xfrm>
          <a:off x="5743424" y="1524503"/>
          <a:ext cx="1686360" cy="1348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a:t>Implementation/ reviewing </a:t>
          </a:r>
        </a:p>
      </dsp:txBody>
      <dsp:txXfrm>
        <a:off x="5743424" y="1524503"/>
        <a:ext cx="1686360" cy="1348126"/>
      </dsp:txXfrm>
    </dsp:sp>
    <dsp:sp modelId="{D3C10DCD-0781-4985-9628-AC049414694F}">
      <dsp:nvSpPr>
        <dsp:cNvPr id="0" name=""/>
        <dsp:cNvSpPr/>
      </dsp:nvSpPr>
      <dsp:spPr>
        <a:xfrm>
          <a:off x="7065408" y="890090"/>
          <a:ext cx="290184" cy="290184"/>
        </a:xfrm>
        <a:prstGeom prst="triangle">
          <a:avLst>
            <a:gd name="adj" fmla="val 10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C6AA8A-3451-4382-835E-9AD08E87D37A}">
      <dsp:nvSpPr>
        <dsp:cNvPr id="0" name=""/>
        <dsp:cNvSpPr/>
      </dsp:nvSpPr>
      <dsp:spPr>
        <a:xfrm rot="5400000">
          <a:off x="7871295" y="549611"/>
          <a:ext cx="1023783" cy="1703552"/>
        </a:xfrm>
        <a:prstGeom prst="corner">
          <a:avLst>
            <a:gd name="adj1" fmla="val 16120"/>
            <a:gd name="adj2" fmla="val 1611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E71542-BAF9-4E83-B3E0-EA90119D54F8}">
      <dsp:nvSpPr>
        <dsp:cNvPr id="0" name=""/>
        <dsp:cNvSpPr/>
      </dsp:nvSpPr>
      <dsp:spPr>
        <a:xfrm>
          <a:off x="7700400" y="1058606"/>
          <a:ext cx="1537976" cy="1348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a:t>Accreditation</a:t>
          </a:r>
        </a:p>
      </dsp:txBody>
      <dsp:txXfrm>
        <a:off x="7700400" y="1058606"/>
        <a:ext cx="1537976" cy="1348126"/>
      </dsp:txXfrm>
    </dsp:sp>
    <dsp:sp modelId="{108BE0FB-84F1-49C0-BDD6-EDD56845A42A}">
      <dsp:nvSpPr>
        <dsp:cNvPr id="0" name=""/>
        <dsp:cNvSpPr/>
      </dsp:nvSpPr>
      <dsp:spPr>
        <a:xfrm>
          <a:off x="8948192" y="424194"/>
          <a:ext cx="290184" cy="290184"/>
        </a:xfrm>
        <a:prstGeom prst="triangle">
          <a:avLst>
            <a:gd name="adj" fmla="val 10000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F833CE-498B-4654-88FB-6636B8A512E0}">
      <dsp:nvSpPr>
        <dsp:cNvPr id="0" name=""/>
        <dsp:cNvSpPr/>
      </dsp:nvSpPr>
      <dsp:spPr>
        <a:xfrm rot="5400000">
          <a:off x="9754079" y="83714"/>
          <a:ext cx="1023783" cy="1703552"/>
        </a:xfrm>
        <a:prstGeom prst="corner">
          <a:avLst>
            <a:gd name="adj1" fmla="val 16120"/>
            <a:gd name="adj2" fmla="val 16110"/>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3D72A7-8D56-4C71-9CF8-C9454434CD21}">
      <dsp:nvSpPr>
        <dsp:cNvPr id="0" name=""/>
        <dsp:cNvSpPr/>
      </dsp:nvSpPr>
      <dsp:spPr>
        <a:xfrm>
          <a:off x="9583184" y="592709"/>
          <a:ext cx="1537976" cy="1348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kern="1200" dirty="0"/>
            <a:t>Improvements</a:t>
          </a:r>
        </a:p>
      </dsp:txBody>
      <dsp:txXfrm>
        <a:off x="9583184" y="592709"/>
        <a:ext cx="1537976" cy="1348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B8958-88A2-4D4D-B00A-42340994C9CB}">
      <dsp:nvSpPr>
        <dsp:cNvPr id="0" name=""/>
        <dsp:cNvSpPr/>
      </dsp:nvSpPr>
      <dsp:spPr>
        <a:xfrm>
          <a:off x="4272396" y="2207706"/>
          <a:ext cx="549262" cy="1200544"/>
        </a:xfrm>
        <a:custGeom>
          <a:avLst/>
          <a:gdLst/>
          <a:ahLst/>
          <a:cxnLst/>
          <a:rect l="0" t="0" r="0" b="0"/>
          <a:pathLst>
            <a:path>
              <a:moveTo>
                <a:pt x="0" y="0"/>
              </a:moveTo>
              <a:lnTo>
                <a:pt x="274631" y="0"/>
              </a:lnTo>
              <a:lnTo>
                <a:pt x="274631" y="1200544"/>
              </a:lnTo>
              <a:lnTo>
                <a:pt x="549262" y="120054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14022" y="2774972"/>
        <a:ext cx="66011" cy="66011"/>
      </dsp:txXfrm>
    </dsp:sp>
    <dsp:sp modelId="{AEA9C3DE-1FCC-4CB5-B56F-5D77A2C810C4}">
      <dsp:nvSpPr>
        <dsp:cNvPr id="0" name=""/>
        <dsp:cNvSpPr/>
      </dsp:nvSpPr>
      <dsp:spPr>
        <a:xfrm>
          <a:off x="4272396" y="2161985"/>
          <a:ext cx="549262" cy="91440"/>
        </a:xfrm>
        <a:custGeom>
          <a:avLst/>
          <a:gdLst/>
          <a:ahLst/>
          <a:cxnLst/>
          <a:rect l="0" t="0" r="0" b="0"/>
          <a:pathLst>
            <a:path>
              <a:moveTo>
                <a:pt x="0" y="45720"/>
              </a:moveTo>
              <a:lnTo>
                <a:pt x="549262" y="4572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33296" y="2193974"/>
        <a:ext cx="27463" cy="27463"/>
      </dsp:txXfrm>
    </dsp:sp>
    <dsp:sp modelId="{7E83044B-5898-42BE-8B3E-7EAE1E5F5F27}">
      <dsp:nvSpPr>
        <dsp:cNvPr id="0" name=""/>
        <dsp:cNvSpPr/>
      </dsp:nvSpPr>
      <dsp:spPr>
        <a:xfrm>
          <a:off x="4272396" y="1007161"/>
          <a:ext cx="549262" cy="1200544"/>
        </a:xfrm>
        <a:custGeom>
          <a:avLst/>
          <a:gdLst/>
          <a:ahLst/>
          <a:cxnLst/>
          <a:rect l="0" t="0" r="0" b="0"/>
          <a:pathLst>
            <a:path>
              <a:moveTo>
                <a:pt x="0" y="1200544"/>
              </a:moveTo>
              <a:lnTo>
                <a:pt x="274631" y="1200544"/>
              </a:lnTo>
              <a:lnTo>
                <a:pt x="274631" y="0"/>
              </a:lnTo>
              <a:lnTo>
                <a:pt x="549262"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14022" y="1574427"/>
        <a:ext cx="66011" cy="66011"/>
      </dsp:txXfrm>
    </dsp:sp>
    <dsp:sp modelId="{4C0303FB-5AD0-441E-8466-3AC6287626FA}">
      <dsp:nvSpPr>
        <dsp:cNvPr id="0" name=""/>
        <dsp:cNvSpPr/>
      </dsp:nvSpPr>
      <dsp:spPr>
        <a:xfrm>
          <a:off x="-29806" y="108899"/>
          <a:ext cx="4406792" cy="4197613"/>
        </a:xfrm>
        <a:prstGeom prst="rect">
          <a:avLst/>
        </a:prstGeom>
        <a:solidFill>
          <a:schemeClr val="tx2">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ts val="0"/>
            </a:spcAft>
          </a:pPr>
          <a:r>
            <a:rPr lang="en-GB" sz="2000" kern="1200" dirty="0">
              <a:solidFill>
                <a:schemeClr val="tx1"/>
              </a:solidFill>
            </a:rPr>
            <a:t>Strategic </a:t>
          </a:r>
          <a:r>
            <a:rPr lang="lv-LV" sz="2000" kern="1200" dirty="0">
              <a:solidFill>
                <a:schemeClr val="tx1"/>
              </a:solidFill>
            </a:rPr>
            <a:t>o</a:t>
          </a:r>
          <a:r>
            <a:rPr lang="en-GB" sz="2000" kern="1200" dirty="0" err="1">
              <a:solidFill>
                <a:schemeClr val="tx1"/>
              </a:solidFill>
            </a:rPr>
            <a:t>bjective</a:t>
          </a:r>
          <a:endParaRPr lang="en-GB" sz="2000" kern="1200" dirty="0">
            <a:solidFill>
              <a:schemeClr val="tx1"/>
            </a:solidFill>
          </a:endParaRPr>
        </a:p>
        <a:p>
          <a:pPr lvl="0" algn="l" defTabSz="889000">
            <a:lnSpc>
              <a:spcPct val="90000"/>
            </a:lnSpc>
            <a:spcBef>
              <a:spcPct val="0"/>
            </a:spcBef>
            <a:spcAft>
              <a:spcPts val="0"/>
            </a:spcAft>
          </a:pPr>
          <a:endParaRPr lang="en-GB" sz="2000" kern="1200" dirty="0">
            <a:solidFill>
              <a:schemeClr val="tx1"/>
            </a:solidFill>
          </a:endParaRPr>
        </a:p>
        <a:p>
          <a:pPr lvl="0" algn="l" defTabSz="889000">
            <a:lnSpc>
              <a:spcPct val="90000"/>
            </a:lnSpc>
            <a:spcBef>
              <a:spcPct val="0"/>
            </a:spcBef>
            <a:spcAft>
              <a:spcPts val="0"/>
            </a:spcAft>
          </a:pPr>
          <a:r>
            <a:rPr lang="lv-LV" sz="2000" kern="1200" dirty="0">
              <a:solidFill>
                <a:schemeClr val="tx1"/>
              </a:solidFill>
            </a:rPr>
            <a:t> r</a:t>
          </a:r>
          <a:r>
            <a:rPr lang="en-GB" sz="2000" kern="1200" dirty="0" err="1">
              <a:solidFill>
                <a:schemeClr val="tx1"/>
              </a:solidFill>
            </a:rPr>
            <a:t>eference</a:t>
          </a:r>
          <a:r>
            <a:rPr lang="en-GB" sz="2000" kern="1200" dirty="0">
              <a:solidFill>
                <a:schemeClr val="tx1"/>
              </a:solidFill>
            </a:rPr>
            <a:t> to the EQF level</a:t>
          </a:r>
        </a:p>
        <a:p>
          <a:pPr lvl="0" algn="l" defTabSz="889000">
            <a:lnSpc>
              <a:spcPct val="90000"/>
            </a:lnSpc>
            <a:spcBef>
              <a:spcPct val="0"/>
            </a:spcBef>
            <a:spcAft>
              <a:spcPts val="0"/>
            </a:spcAft>
          </a:pPr>
          <a:endParaRPr lang="en-GB" sz="2000" kern="1200" dirty="0">
            <a:solidFill>
              <a:schemeClr val="tx1"/>
            </a:solidFill>
          </a:endParaRPr>
        </a:p>
        <a:p>
          <a:pPr lvl="0" algn="l" defTabSz="889000">
            <a:lnSpc>
              <a:spcPct val="90000"/>
            </a:lnSpc>
            <a:spcBef>
              <a:spcPct val="0"/>
            </a:spcBef>
            <a:spcAft>
              <a:spcPts val="0"/>
            </a:spcAft>
          </a:pPr>
          <a:r>
            <a:rPr lang="lv-LV" sz="2000" kern="1200" dirty="0">
              <a:solidFill>
                <a:schemeClr val="tx1"/>
              </a:solidFill>
            </a:rPr>
            <a:t>m</a:t>
          </a:r>
          <a:r>
            <a:rPr lang="en-GB" sz="2000" kern="1200" dirty="0" err="1">
              <a:solidFill>
                <a:schemeClr val="tx1"/>
              </a:solidFill>
            </a:rPr>
            <a:t>ain</a:t>
          </a:r>
          <a:r>
            <a:rPr lang="en-GB" sz="2000" kern="1200" dirty="0">
              <a:solidFill>
                <a:schemeClr val="tx1"/>
              </a:solidFill>
            </a:rPr>
            <a:t> (compulsory) parts of programmes</a:t>
          </a:r>
        </a:p>
        <a:p>
          <a:pPr lvl="0" algn="l" defTabSz="889000">
            <a:lnSpc>
              <a:spcPct val="90000"/>
            </a:lnSpc>
            <a:spcBef>
              <a:spcPct val="0"/>
            </a:spcBef>
            <a:spcAft>
              <a:spcPts val="0"/>
            </a:spcAft>
          </a:pPr>
          <a:endParaRPr lang="en-GB" sz="2000" kern="1200" dirty="0">
            <a:solidFill>
              <a:schemeClr val="tx1"/>
            </a:solidFill>
          </a:endParaRPr>
        </a:p>
        <a:p>
          <a:pPr lvl="0" algn="l" defTabSz="889000">
            <a:lnSpc>
              <a:spcPct val="90000"/>
            </a:lnSpc>
            <a:spcBef>
              <a:spcPct val="0"/>
            </a:spcBef>
            <a:spcAft>
              <a:spcPts val="0"/>
            </a:spcAft>
          </a:pPr>
          <a:r>
            <a:rPr lang="en-GB" sz="2000" kern="1200" dirty="0">
              <a:solidFill>
                <a:schemeClr val="tx1"/>
              </a:solidFill>
            </a:rPr>
            <a:t>scope of programmes and their parts</a:t>
          </a:r>
          <a:r>
            <a:rPr lang="lv-LV" sz="2000" kern="1200" dirty="0">
              <a:solidFill>
                <a:schemeClr val="tx1"/>
              </a:solidFill>
            </a:rPr>
            <a:t> (</a:t>
          </a:r>
          <a:r>
            <a:rPr lang="lv-LV" sz="2000" kern="1200" dirty="0" err="1">
              <a:solidFill>
                <a:schemeClr val="tx1"/>
              </a:solidFill>
            </a:rPr>
            <a:t>duration</a:t>
          </a:r>
          <a:r>
            <a:rPr lang="lv-LV" sz="2000" kern="1200" dirty="0">
              <a:solidFill>
                <a:schemeClr val="tx1"/>
              </a:solidFill>
            </a:rPr>
            <a:t> </a:t>
          </a:r>
          <a:r>
            <a:rPr lang="lv-LV" sz="2000" kern="1200" dirty="0" err="1">
              <a:solidFill>
                <a:schemeClr val="tx1"/>
              </a:solidFill>
            </a:rPr>
            <a:t>and</a:t>
          </a:r>
          <a:r>
            <a:rPr lang="lv-LV" sz="2000" kern="1200" dirty="0">
              <a:solidFill>
                <a:schemeClr val="tx1"/>
              </a:solidFill>
            </a:rPr>
            <a:t> </a:t>
          </a:r>
          <a:r>
            <a:rPr lang="lv-LV" sz="2000" kern="1200" dirty="0" err="1">
              <a:solidFill>
                <a:schemeClr val="tx1"/>
              </a:solidFill>
            </a:rPr>
            <a:t>credits</a:t>
          </a:r>
          <a:r>
            <a:rPr lang="lv-LV" sz="2000" kern="1200" dirty="0">
              <a:solidFill>
                <a:schemeClr val="tx1"/>
              </a:solidFill>
            </a:rPr>
            <a:t>)</a:t>
          </a:r>
          <a:endParaRPr lang="en-GB" sz="2000" kern="1200" dirty="0">
            <a:solidFill>
              <a:schemeClr val="tx1"/>
            </a:solidFill>
          </a:endParaRPr>
        </a:p>
        <a:p>
          <a:pPr lvl="0" algn="l" defTabSz="889000">
            <a:lnSpc>
              <a:spcPct val="90000"/>
            </a:lnSpc>
            <a:spcBef>
              <a:spcPct val="0"/>
            </a:spcBef>
            <a:spcAft>
              <a:spcPts val="0"/>
            </a:spcAft>
          </a:pPr>
          <a:endParaRPr lang="en-GB" sz="2000" kern="1200" dirty="0">
            <a:solidFill>
              <a:schemeClr val="tx1"/>
            </a:solidFill>
          </a:endParaRPr>
        </a:p>
        <a:p>
          <a:pPr lvl="0" algn="l" defTabSz="889000">
            <a:lnSpc>
              <a:spcPct val="90000"/>
            </a:lnSpc>
            <a:spcBef>
              <a:spcPct val="0"/>
            </a:spcBef>
            <a:spcAft>
              <a:spcPts val="0"/>
            </a:spcAft>
          </a:pPr>
          <a:r>
            <a:rPr lang="lv-LV" sz="2000" kern="1200" dirty="0">
              <a:solidFill>
                <a:schemeClr val="tx1"/>
              </a:solidFill>
            </a:rPr>
            <a:t> a</a:t>
          </a:r>
          <a:r>
            <a:rPr lang="en-GB" sz="2000" kern="1200" dirty="0" err="1">
              <a:solidFill>
                <a:schemeClr val="tx1"/>
              </a:solidFill>
            </a:rPr>
            <a:t>ssessment</a:t>
          </a:r>
          <a:r>
            <a:rPr lang="en-GB" sz="2000" kern="1200" dirty="0">
              <a:solidFill>
                <a:schemeClr val="tx1"/>
              </a:solidFill>
            </a:rPr>
            <a:t> principles</a:t>
          </a:r>
        </a:p>
        <a:p>
          <a:pPr lvl="0" algn="l" defTabSz="889000">
            <a:lnSpc>
              <a:spcPct val="90000"/>
            </a:lnSpc>
            <a:spcBef>
              <a:spcPct val="0"/>
            </a:spcBef>
            <a:spcAft>
              <a:spcPts val="0"/>
            </a:spcAft>
          </a:pPr>
          <a:endParaRPr lang="en-GB" sz="2000" kern="1200" dirty="0">
            <a:solidFill>
              <a:schemeClr val="tx1"/>
            </a:solidFill>
          </a:endParaRPr>
        </a:p>
        <a:p>
          <a:pPr lvl="0" algn="l" defTabSz="889000">
            <a:lnSpc>
              <a:spcPct val="90000"/>
            </a:lnSpc>
            <a:spcBef>
              <a:spcPct val="0"/>
            </a:spcBef>
            <a:spcAft>
              <a:spcPts val="0"/>
            </a:spcAft>
          </a:pPr>
          <a:r>
            <a:rPr lang="lv-LV" sz="2000" kern="1200" dirty="0">
              <a:solidFill>
                <a:schemeClr val="tx1"/>
              </a:solidFill>
            </a:rPr>
            <a:t> f</a:t>
          </a:r>
          <a:r>
            <a:rPr lang="en-GB" sz="2000" kern="1200" dirty="0" err="1">
              <a:solidFill>
                <a:schemeClr val="tx1"/>
              </a:solidFill>
            </a:rPr>
            <a:t>urther</a:t>
          </a:r>
          <a:r>
            <a:rPr lang="en-GB" sz="2000" kern="1200" dirty="0">
              <a:solidFill>
                <a:schemeClr val="tx1"/>
              </a:solidFill>
            </a:rPr>
            <a:t> education rights</a:t>
          </a:r>
          <a:endParaRPr lang="en-US" sz="2000" kern="1200" dirty="0">
            <a:solidFill>
              <a:schemeClr val="tx1"/>
            </a:solidFill>
          </a:endParaRPr>
        </a:p>
      </dsp:txBody>
      <dsp:txXfrm>
        <a:off x="-29806" y="108899"/>
        <a:ext cx="4406792" cy="4197613"/>
      </dsp:txXfrm>
    </dsp:sp>
    <dsp:sp modelId="{D741E252-D4A3-46A8-A2B1-EABA0BFADD7F}">
      <dsp:nvSpPr>
        <dsp:cNvPr id="0" name=""/>
        <dsp:cNvSpPr/>
      </dsp:nvSpPr>
      <dsp:spPr>
        <a:xfrm>
          <a:off x="4821659" y="588515"/>
          <a:ext cx="5997727" cy="837290"/>
        </a:xfrm>
        <a:prstGeom prst="rect">
          <a:avLst/>
        </a:prstGeom>
        <a:solidFill>
          <a:schemeClr val="tx2">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b="1" i="1" kern="1200" noProof="0" dirty="0">
              <a:solidFill>
                <a:schemeClr val="tx1"/>
              </a:solidFill>
            </a:rPr>
            <a:t>State standard on academic education</a:t>
          </a:r>
          <a:r>
            <a:rPr lang="lv-LV" sz="1800" b="1" i="1" kern="1200" noProof="0" dirty="0">
              <a:solidFill>
                <a:schemeClr val="tx1"/>
              </a:solidFill>
            </a:rPr>
            <a:t> </a:t>
          </a:r>
          <a:endParaRPr lang="en-GB" sz="1800" b="1" i="1" kern="1200" dirty="0">
            <a:solidFill>
              <a:schemeClr val="tx1"/>
            </a:solidFill>
          </a:endParaRPr>
        </a:p>
        <a:p>
          <a:pPr lvl="0" algn="ctr" defTabSz="800100">
            <a:lnSpc>
              <a:spcPct val="90000"/>
            </a:lnSpc>
            <a:spcBef>
              <a:spcPct val="0"/>
            </a:spcBef>
            <a:spcAft>
              <a:spcPct val="35000"/>
            </a:spcAft>
          </a:pPr>
          <a:r>
            <a:rPr lang="en-GB" sz="1800" b="0" i="1" kern="1200" dirty="0">
              <a:solidFill>
                <a:schemeClr val="tx1"/>
              </a:solidFill>
            </a:rPr>
            <a:t>Bachelor and master</a:t>
          </a:r>
          <a:endParaRPr lang="en-US" sz="1800" b="0" kern="1200" dirty="0">
            <a:solidFill>
              <a:schemeClr val="tx1"/>
            </a:solidFill>
          </a:endParaRPr>
        </a:p>
      </dsp:txBody>
      <dsp:txXfrm>
        <a:off x="4821659" y="588515"/>
        <a:ext cx="5997727" cy="837290"/>
      </dsp:txXfrm>
    </dsp:sp>
    <dsp:sp modelId="{781DFE6B-4424-4E88-9CB7-23F5FFF55A8D}">
      <dsp:nvSpPr>
        <dsp:cNvPr id="0" name=""/>
        <dsp:cNvSpPr/>
      </dsp:nvSpPr>
      <dsp:spPr>
        <a:xfrm>
          <a:off x="4821659" y="1635129"/>
          <a:ext cx="6033402" cy="1145153"/>
        </a:xfrm>
        <a:prstGeom prst="rect">
          <a:avLst/>
        </a:prstGeom>
        <a:solidFill>
          <a:schemeClr val="tx2">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b="1" i="1" kern="1200" noProof="0" dirty="0">
              <a:solidFill>
                <a:schemeClr val="tx1"/>
              </a:solidFill>
            </a:rPr>
            <a:t>State standard on 1</a:t>
          </a:r>
          <a:r>
            <a:rPr lang="en-GB" sz="1800" b="1" i="1" kern="1200" baseline="30000" noProof="0" dirty="0">
              <a:solidFill>
                <a:schemeClr val="tx1"/>
              </a:solidFill>
            </a:rPr>
            <a:t>st</a:t>
          </a:r>
          <a:r>
            <a:rPr lang="lv-LV" sz="1800" b="1" i="1" kern="1200" noProof="0" dirty="0">
              <a:solidFill>
                <a:schemeClr val="tx1"/>
              </a:solidFill>
            </a:rPr>
            <a:t> </a:t>
          </a:r>
          <a:r>
            <a:rPr lang="en-GB" sz="1800" b="1" i="1" kern="1200" noProof="0" dirty="0">
              <a:solidFill>
                <a:schemeClr val="tx1"/>
              </a:solidFill>
            </a:rPr>
            <a:t>level professional </a:t>
          </a:r>
          <a:r>
            <a:rPr lang="lv-LV" sz="1800" b="1" i="1" kern="1200" noProof="0" dirty="0">
              <a:solidFill>
                <a:schemeClr val="tx1"/>
              </a:solidFill>
            </a:rPr>
            <a:t>HE </a:t>
          </a:r>
          <a:endParaRPr lang="en-GB" sz="1800" b="1" i="1" kern="1200" dirty="0">
            <a:solidFill>
              <a:schemeClr val="tx1"/>
            </a:solidFill>
          </a:endParaRPr>
        </a:p>
        <a:p>
          <a:pPr lvl="0" algn="ctr" defTabSz="800100">
            <a:lnSpc>
              <a:spcPct val="90000"/>
            </a:lnSpc>
            <a:spcBef>
              <a:spcPct val="0"/>
            </a:spcBef>
            <a:spcAft>
              <a:spcPct val="35000"/>
            </a:spcAft>
          </a:pPr>
          <a:r>
            <a:rPr lang="en-GB" sz="1800" b="0" i="1" kern="1200" dirty="0">
              <a:solidFill>
                <a:schemeClr val="tx1"/>
              </a:solidFill>
            </a:rPr>
            <a:t>short cycle programmes</a:t>
          </a:r>
          <a:endParaRPr lang="en-US" sz="1800" b="0" kern="1200" dirty="0">
            <a:solidFill>
              <a:schemeClr val="tx1"/>
            </a:solidFill>
          </a:endParaRPr>
        </a:p>
      </dsp:txBody>
      <dsp:txXfrm>
        <a:off x="4821659" y="1635129"/>
        <a:ext cx="6033402" cy="1145153"/>
      </dsp:txXfrm>
    </dsp:sp>
    <dsp:sp modelId="{ECC172E7-E7A9-47F7-833E-93F11492EDA6}">
      <dsp:nvSpPr>
        <dsp:cNvPr id="0" name=""/>
        <dsp:cNvSpPr/>
      </dsp:nvSpPr>
      <dsp:spPr>
        <a:xfrm>
          <a:off x="4821659" y="2989605"/>
          <a:ext cx="6043096" cy="837290"/>
        </a:xfrm>
        <a:prstGeom prst="rect">
          <a:avLst/>
        </a:prstGeom>
        <a:solidFill>
          <a:schemeClr val="tx2">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b="1" i="1" kern="1200" noProof="0" dirty="0">
              <a:solidFill>
                <a:schemeClr val="tx1"/>
              </a:solidFill>
            </a:rPr>
            <a:t>State standard on 2</a:t>
          </a:r>
          <a:r>
            <a:rPr lang="en-GB" sz="1800" b="1" i="1" kern="1200" baseline="30000" noProof="0" dirty="0">
              <a:solidFill>
                <a:schemeClr val="tx1"/>
              </a:solidFill>
            </a:rPr>
            <a:t>nd</a:t>
          </a:r>
          <a:r>
            <a:rPr lang="lv-LV" sz="1800" b="1" i="1" kern="1200" noProof="0" dirty="0">
              <a:solidFill>
                <a:schemeClr val="tx1"/>
              </a:solidFill>
            </a:rPr>
            <a:t> </a:t>
          </a:r>
          <a:r>
            <a:rPr lang="en-GB" sz="1800" b="1" i="1" kern="1200" noProof="0" dirty="0">
              <a:solidFill>
                <a:schemeClr val="tx1"/>
              </a:solidFill>
            </a:rPr>
            <a:t>level professional </a:t>
          </a:r>
          <a:r>
            <a:rPr lang="lv-LV" sz="1800" b="1" i="1" kern="1200" noProof="0" dirty="0">
              <a:solidFill>
                <a:schemeClr val="tx1"/>
              </a:solidFill>
            </a:rPr>
            <a:t>HE </a:t>
          </a:r>
          <a:endParaRPr lang="en-GB" sz="2000" i="1" kern="1200" dirty="0">
            <a:solidFill>
              <a:schemeClr val="tx1"/>
            </a:solidFill>
          </a:endParaRPr>
        </a:p>
        <a:p>
          <a:pPr lvl="0" algn="ctr" defTabSz="800100">
            <a:lnSpc>
              <a:spcPct val="90000"/>
            </a:lnSpc>
            <a:spcBef>
              <a:spcPct val="0"/>
            </a:spcBef>
            <a:spcAft>
              <a:spcPct val="35000"/>
            </a:spcAft>
          </a:pPr>
          <a:r>
            <a:rPr lang="en-GB" sz="2000" i="1" kern="1200" dirty="0">
              <a:solidFill>
                <a:schemeClr val="tx1"/>
              </a:solidFill>
            </a:rPr>
            <a:t>professional bachelor and master</a:t>
          </a:r>
          <a:endParaRPr lang="en-US" sz="2000" kern="1200" dirty="0">
            <a:solidFill>
              <a:schemeClr val="tx1"/>
            </a:solidFill>
          </a:endParaRPr>
        </a:p>
      </dsp:txBody>
      <dsp:txXfrm>
        <a:off x="4821659" y="2989605"/>
        <a:ext cx="6043096" cy="837290"/>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61D56229-E30E-4249-850D-82536B71D84D}" type="datetimeFigureOut">
              <a:rPr lang="en-GB" smtClean="0"/>
              <a:t>11/12/2018</a:t>
            </a:fld>
            <a:endParaRPr lang="en-GB"/>
          </a:p>
        </p:txBody>
      </p:sp>
      <p:sp>
        <p:nvSpPr>
          <p:cNvPr id="4" name="Footer Placeholder 3"/>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018CEFF7-91E7-49CA-87DA-F44DBD376962}" type="slidenum">
              <a:rPr lang="en-GB" smtClean="0"/>
              <a:t>‹#›</a:t>
            </a:fld>
            <a:endParaRPr lang="en-GB"/>
          </a:p>
        </p:txBody>
      </p:sp>
    </p:spTree>
    <p:extLst>
      <p:ext uri="{BB962C8B-B14F-4D97-AF65-F5344CB8AC3E}">
        <p14:creationId xmlns:p14="http://schemas.microsoft.com/office/powerpoint/2010/main" val="13736041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64436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500819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D26A46-16E0-40CD-ABE2-9217AF4F98B8}"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37074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D194631-8088-42E9-ACB8-EC8C9E123979}"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2462271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D194631-8088-42E9-ACB8-EC8C9E123979}"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D26A46-16E0-40CD-ABE2-9217AF4F98B8}"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5072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D194631-8088-42E9-ACB8-EC8C9E123979}"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391105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3586457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416392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215961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194631-8088-42E9-ACB8-EC8C9E123979}"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291449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194631-8088-42E9-ACB8-EC8C9E123979}"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181586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194631-8088-42E9-ACB8-EC8C9E123979}" type="datetimeFigureOut">
              <a:rPr lang="en-GB" smtClean="0"/>
              <a:t>11/12/2018</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4239719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194631-8088-42E9-ACB8-EC8C9E123979}" type="datetimeFigureOut">
              <a:rPr lang="en-GB" smtClean="0"/>
              <a:t>11/12/2018</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9118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94631-8088-42E9-ACB8-EC8C9E123979}" type="datetimeFigureOut">
              <a:rPr lang="en-GB" smtClean="0"/>
              <a:t>11/12/2018</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1289963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194631-8088-42E9-ACB8-EC8C9E123979}"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152481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194631-8088-42E9-ACB8-EC8C9E123979}"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D26A46-16E0-40CD-ABE2-9217AF4F98B8}" type="slidenum">
              <a:rPr lang="en-GB" smtClean="0"/>
              <a:t>‹#›</a:t>
            </a:fld>
            <a:endParaRPr lang="en-GB"/>
          </a:p>
        </p:txBody>
      </p:sp>
    </p:spTree>
    <p:extLst>
      <p:ext uri="{BB962C8B-B14F-4D97-AF65-F5344CB8AC3E}">
        <p14:creationId xmlns:p14="http://schemas.microsoft.com/office/powerpoint/2010/main" val="99178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194631-8088-42E9-ACB8-EC8C9E123979}" type="datetimeFigureOut">
              <a:rPr lang="en-GB" smtClean="0"/>
              <a:t>11/12/2018</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D26A46-16E0-40CD-ABE2-9217AF4F98B8}" type="slidenum">
              <a:rPr lang="en-GB" smtClean="0"/>
              <a:t>‹#›</a:t>
            </a:fld>
            <a:endParaRPr lang="en-GB"/>
          </a:p>
        </p:txBody>
      </p:sp>
    </p:spTree>
    <p:extLst>
      <p:ext uri="{BB962C8B-B14F-4D97-AF65-F5344CB8AC3E}">
        <p14:creationId xmlns:p14="http://schemas.microsoft.com/office/powerpoint/2010/main" val="3680061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67293" y="1654628"/>
            <a:ext cx="8915399" cy="2617655"/>
          </a:xfrm>
        </p:spPr>
        <p:txBody>
          <a:bodyPr>
            <a:noAutofit/>
          </a:bodyPr>
          <a:lstStyle/>
          <a:p>
            <a:r>
              <a:rPr lang="en-GB" sz="3600" dirty="0"/>
              <a:t>Using labour market intelligence for higher education quality </a:t>
            </a:r>
            <a:br>
              <a:rPr lang="en-GB" sz="3600" dirty="0"/>
            </a:br>
            <a:endParaRPr lang="en-GB" sz="3600" dirty="0"/>
          </a:p>
        </p:txBody>
      </p:sp>
      <p:sp>
        <p:nvSpPr>
          <p:cNvPr id="3" name="Subtitle 2"/>
          <p:cNvSpPr>
            <a:spLocks noGrp="1"/>
          </p:cNvSpPr>
          <p:nvPr>
            <p:ph type="subTitle" idx="1"/>
          </p:nvPr>
        </p:nvSpPr>
        <p:spPr>
          <a:xfrm>
            <a:off x="2589212" y="5291185"/>
            <a:ext cx="8915399" cy="1126283"/>
          </a:xfrm>
        </p:spPr>
        <p:txBody>
          <a:bodyPr>
            <a:normAutofit fontScale="70000" lnSpcReduction="20000"/>
          </a:bodyPr>
          <a:lstStyle/>
          <a:p>
            <a:pPr algn="r"/>
            <a:r>
              <a:rPr lang="en-GB" dirty="0"/>
              <a:t>	</a:t>
            </a:r>
          </a:p>
          <a:p>
            <a:pPr algn="r"/>
            <a:r>
              <a:rPr lang="en-GB" b="1" i="1" dirty="0"/>
              <a:t>Jolanta </a:t>
            </a:r>
            <a:r>
              <a:rPr lang="en-GB" b="1" i="1" dirty="0" err="1"/>
              <a:t>Silka</a:t>
            </a:r>
            <a:endParaRPr lang="en-GB" b="1" i="1" dirty="0"/>
          </a:p>
          <a:p>
            <a:pPr algn="r"/>
            <a:r>
              <a:rPr lang="en-GB" i="1" dirty="0"/>
              <a:t>Deputy Head </a:t>
            </a:r>
          </a:p>
          <a:p>
            <a:pPr algn="r"/>
            <a:r>
              <a:rPr lang="en-GB" i="1" dirty="0"/>
              <a:t>Quality Agency for Higher Education</a:t>
            </a:r>
          </a:p>
        </p:txBody>
      </p:sp>
    </p:spTree>
    <p:extLst>
      <p:ext uri="{BB962C8B-B14F-4D97-AF65-F5344CB8AC3E}">
        <p14:creationId xmlns:p14="http://schemas.microsoft.com/office/powerpoint/2010/main" val="188316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 analyses of employers survey</a:t>
            </a:r>
          </a:p>
        </p:txBody>
      </p:sp>
      <p:pic>
        <p:nvPicPr>
          <p:cNvPr id="5" name="Content Placeholder 4"/>
          <p:cNvPicPr>
            <a:picLocks noGrp="1" noChangeAspect="1"/>
          </p:cNvPicPr>
          <p:nvPr>
            <p:ph idx="1"/>
          </p:nvPr>
        </p:nvPicPr>
        <p:blipFill>
          <a:blip r:embed="rId2"/>
          <a:stretch>
            <a:fillRect/>
          </a:stretch>
        </p:blipFill>
        <p:spPr>
          <a:xfrm>
            <a:off x="3751262" y="1782853"/>
            <a:ext cx="7753350" cy="2581275"/>
          </a:xfrm>
          <a:prstGeom prst="rect">
            <a:avLst/>
          </a:prstGeom>
        </p:spPr>
      </p:pic>
      <p:pic>
        <p:nvPicPr>
          <p:cNvPr id="3" name="Picture 2"/>
          <p:cNvPicPr>
            <a:picLocks noChangeAspect="1"/>
          </p:cNvPicPr>
          <p:nvPr/>
        </p:nvPicPr>
        <p:blipFill>
          <a:blip r:embed="rId3"/>
          <a:stretch>
            <a:fillRect/>
          </a:stretch>
        </p:blipFill>
        <p:spPr>
          <a:xfrm>
            <a:off x="1899557" y="4517572"/>
            <a:ext cx="7696200" cy="1828800"/>
          </a:xfrm>
          <a:prstGeom prst="rect">
            <a:avLst/>
          </a:prstGeom>
        </p:spPr>
      </p:pic>
      <p:sp>
        <p:nvSpPr>
          <p:cNvPr id="4" name="Oval 3"/>
          <p:cNvSpPr/>
          <p:nvPr/>
        </p:nvSpPr>
        <p:spPr>
          <a:xfrm>
            <a:off x="3751262" y="3063743"/>
            <a:ext cx="7753350" cy="60256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1724297" y="5146766"/>
            <a:ext cx="7846423" cy="87956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224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endParaRPr lang="lv-LV" b="1" dirty="0"/>
          </a:p>
          <a:p>
            <a:pPr marL="0" indent="0" algn="ctr">
              <a:buNone/>
            </a:pPr>
            <a:endParaRPr lang="lv-LV" b="1" dirty="0"/>
          </a:p>
          <a:p>
            <a:pPr marL="0" indent="0" algn="r">
              <a:buNone/>
            </a:pPr>
            <a:endParaRPr lang="lv-LV" b="1" dirty="0"/>
          </a:p>
          <a:p>
            <a:pPr marL="0" indent="0" algn="r">
              <a:buNone/>
            </a:pPr>
            <a:endParaRPr lang="lv-LV" sz="2800" b="1" dirty="0"/>
          </a:p>
          <a:p>
            <a:pPr marL="0" indent="0" algn="r">
              <a:buNone/>
            </a:pPr>
            <a:r>
              <a:rPr lang="en-GB" sz="2800" b="1" dirty="0"/>
              <a:t>Thank you</a:t>
            </a:r>
          </a:p>
          <a:p>
            <a:pPr marL="0" indent="0" algn="r">
              <a:buNone/>
            </a:pPr>
            <a:endParaRPr lang="en-GB" sz="2800" b="1" dirty="0"/>
          </a:p>
          <a:p>
            <a:pPr marL="0" indent="0" algn="r">
              <a:buNone/>
            </a:pPr>
            <a:r>
              <a:rPr lang="en-GB" sz="2000" b="1" i="1" dirty="0"/>
              <a:t>jolanta.silka@aic.lv</a:t>
            </a:r>
          </a:p>
        </p:txBody>
      </p:sp>
    </p:spTree>
    <p:extLst>
      <p:ext uri="{BB962C8B-B14F-4D97-AF65-F5344CB8AC3E}">
        <p14:creationId xmlns:p14="http://schemas.microsoft.com/office/powerpoint/2010/main" val="40376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3"/>
                </a:solidFill>
              </a:rPr>
              <a:t>Development of new study programme</a:t>
            </a:r>
          </a:p>
        </p:txBody>
      </p:sp>
      <p:sp>
        <p:nvSpPr>
          <p:cNvPr id="3" name="Content Placeholder 2"/>
          <p:cNvSpPr>
            <a:spLocks noGrp="1"/>
          </p:cNvSpPr>
          <p:nvPr>
            <p:ph idx="1"/>
          </p:nvPr>
        </p:nvSpPr>
        <p:spPr>
          <a:xfrm>
            <a:off x="2368731" y="2133600"/>
            <a:ext cx="9135881" cy="3777622"/>
          </a:xfrm>
        </p:spPr>
        <p:txBody>
          <a:bodyPr>
            <a:normAutofit/>
          </a:bodyPr>
          <a:lstStyle/>
          <a:p>
            <a:r>
              <a:rPr lang="lv-LV" sz="2000" b="1" dirty="0" err="1"/>
              <a:t>The</a:t>
            </a:r>
            <a:r>
              <a:rPr lang="lv-LV" sz="2000" b="1" dirty="0"/>
              <a:t> </a:t>
            </a:r>
            <a:r>
              <a:rPr lang="lv-LV" sz="2000" b="1" dirty="0" err="1"/>
              <a:t>autonomy</a:t>
            </a:r>
            <a:r>
              <a:rPr lang="lv-LV" sz="2000" b="1" dirty="0"/>
              <a:t> </a:t>
            </a:r>
            <a:r>
              <a:rPr lang="lv-LV" sz="2000" b="1" dirty="0" err="1"/>
              <a:t>of</a:t>
            </a:r>
            <a:r>
              <a:rPr lang="lv-LV" sz="2000" b="1" dirty="0"/>
              <a:t> </a:t>
            </a:r>
            <a:r>
              <a:rPr lang="lv-LV" sz="2000" b="1" dirty="0" err="1"/>
              <a:t>the</a:t>
            </a:r>
            <a:r>
              <a:rPr lang="lv-LV" sz="2000" b="1" dirty="0"/>
              <a:t> </a:t>
            </a:r>
            <a:r>
              <a:rPr lang="lv-LV" sz="2000" b="1" dirty="0" err="1"/>
              <a:t>higher</a:t>
            </a:r>
            <a:r>
              <a:rPr lang="lv-LV" sz="2000" b="1" dirty="0"/>
              <a:t> </a:t>
            </a:r>
            <a:r>
              <a:rPr lang="lv-LV" sz="2000" b="1" dirty="0" err="1"/>
              <a:t>education</a:t>
            </a:r>
            <a:r>
              <a:rPr lang="lv-LV" sz="2000" b="1" dirty="0"/>
              <a:t> </a:t>
            </a:r>
            <a:r>
              <a:rPr lang="lv-LV" sz="2000" b="1" dirty="0" err="1"/>
              <a:t>institutions</a:t>
            </a:r>
            <a:endParaRPr lang="lv-LV" sz="2000" b="1" dirty="0"/>
          </a:p>
          <a:p>
            <a:r>
              <a:rPr lang="lv-LV" sz="2000" dirty="0" err="1"/>
              <a:t>Based</a:t>
            </a:r>
            <a:r>
              <a:rPr lang="lv-LV" sz="2000" dirty="0"/>
              <a:t> </a:t>
            </a:r>
            <a:r>
              <a:rPr lang="lv-LV" sz="2000" dirty="0" err="1"/>
              <a:t>on</a:t>
            </a:r>
            <a:r>
              <a:rPr lang="lv-LV" sz="2000" dirty="0"/>
              <a:t>:</a:t>
            </a:r>
          </a:p>
          <a:p>
            <a:pPr lvl="1"/>
            <a:r>
              <a:rPr lang="lv-LV" sz="2000" dirty="0" err="1"/>
              <a:t>State</a:t>
            </a:r>
            <a:r>
              <a:rPr lang="lv-LV" sz="2000" dirty="0"/>
              <a:t> </a:t>
            </a:r>
            <a:r>
              <a:rPr lang="en-GB" sz="2000" dirty="0"/>
              <a:t>educational </a:t>
            </a:r>
            <a:r>
              <a:rPr lang="lv-LV" sz="2000" dirty="0" err="1"/>
              <a:t>standards</a:t>
            </a:r>
            <a:endParaRPr lang="lv-LV" sz="2000" dirty="0"/>
          </a:p>
          <a:p>
            <a:pPr lvl="1"/>
            <a:r>
              <a:rPr lang="lv-LV" sz="2000" u="sng" dirty="0"/>
              <a:t>Professional </a:t>
            </a:r>
            <a:r>
              <a:rPr lang="en-GB" sz="2000" u="sng" dirty="0"/>
              <a:t>(occupational) </a:t>
            </a:r>
            <a:r>
              <a:rPr lang="lv-LV" sz="2000" u="sng" dirty="0" err="1"/>
              <a:t>standards</a:t>
            </a:r>
            <a:r>
              <a:rPr lang="en-GB" sz="2000" u="sng" dirty="0"/>
              <a:t> </a:t>
            </a:r>
            <a:r>
              <a:rPr lang="lv-LV" sz="2000" u="sng" dirty="0"/>
              <a:t>(</a:t>
            </a:r>
            <a:r>
              <a:rPr lang="lv-LV" sz="2000" u="sng" dirty="0" err="1"/>
              <a:t>if</a:t>
            </a:r>
            <a:r>
              <a:rPr lang="lv-LV" sz="2000" u="sng" dirty="0"/>
              <a:t> </a:t>
            </a:r>
            <a:r>
              <a:rPr lang="lv-LV" sz="2000" u="sng" dirty="0" err="1"/>
              <a:t>applicable</a:t>
            </a:r>
            <a:r>
              <a:rPr lang="lv-LV" sz="2000" u="sng" dirty="0"/>
              <a:t>)</a:t>
            </a:r>
          </a:p>
          <a:p>
            <a:pPr lvl="1"/>
            <a:r>
              <a:rPr lang="lv-LV" sz="2000" dirty="0" err="1"/>
              <a:t>General</a:t>
            </a:r>
            <a:r>
              <a:rPr lang="lv-LV" sz="2000" dirty="0"/>
              <a:t> </a:t>
            </a:r>
            <a:r>
              <a:rPr lang="lv-LV" sz="2000" dirty="0" err="1"/>
              <a:t>learning</a:t>
            </a:r>
            <a:r>
              <a:rPr lang="lv-LV" sz="2000" dirty="0"/>
              <a:t> </a:t>
            </a:r>
            <a:r>
              <a:rPr lang="lv-LV" sz="2000" dirty="0" err="1"/>
              <a:t>outcomes</a:t>
            </a:r>
            <a:r>
              <a:rPr lang="lv-LV" sz="2000" dirty="0"/>
              <a:t> </a:t>
            </a:r>
            <a:r>
              <a:rPr lang="lv-LV" sz="2000" dirty="0" err="1"/>
              <a:t>of</a:t>
            </a:r>
            <a:r>
              <a:rPr lang="lv-LV" sz="2000" dirty="0"/>
              <a:t> </a:t>
            </a:r>
            <a:r>
              <a:rPr lang="lv-LV" sz="2000" dirty="0" err="1"/>
              <a:t>the</a:t>
            </a:r>
            <a:r>
              <a:rPr lang="lv-LV" sz="2000" dirty="0"/>
              <a:t> </a:t>
            </a:r>
            <a:r>
              <a:rPr lang="lv-LV" sz="2000" dirty="0" err="1"/>
              <a:t>European</a:t>
            </a:r>
            <a:r>
              <a:rPr lang="en-GB" sz="2000" dirty="0"/>
              <a:t>/National</a:t>
            </a:r>
            <a:r>
              <a:rPr lang="lv-LV" sz="2000" dirty="0"/>
              <a:t> </a:t>
            </a:r>
            <a:r>
              <a:rPr lang="lv-LV" sz="2000" dirty="0" err="1"/>
              <a:t>Qualifications</a:t>
            </a:r>
            <a:r>
              <a:rPr lang="lv-LV" sz="2000" dirty="0"/>
              <a:t> </a:t>
            </a:r>
            <a:r>
              <a:rPr lang="lv-LV" sz="2000" dirty="0" err="1"/>
              <a:t>Framework</a:t>
            </a:r>
            <a:r>
              <a:rPr lang="lv-LV" sz="2000" dirty="0"/>
              <a:t> </a:t>
            </a:r>
            <a:r>
              <a:rPr lang="lv-LV" sz="2000" dirty="0" err="1"/>
              <a:t>Level</a:t>
            </a:r>
            <a:endParaRPr lang="lv-LV" sz="2000" dirty="0"/>
          </a:p>
          <a:p>
            <a:pPr lvl="1"/>
            <a:r>
              <a:rPr lang="lv-LV" sz="2000" dirty="0" err="1"/>
              <a:t>Specific</a:t>
            </a:r>
            <a:r>
              <a:rPr lang="lv-LV" sz="2000" dirty="0"/>
              <a:t> </a:t>
            </a:r>
            <a:r>
              <a:rPr lang="lv-LV" sz="2000" dirty="0" err="1"/>
              <a:t>learning</a:t>
            </a:r>
            <a:r>
              <a:rPr lang="lv-LV" sz="2000" dirty="0"/>
              <a:t> </a:t>
            </a:r>
            <a:r>
              <a:rPr lang="lv-LV" sz="2000" dirty="0" err="1"/>
              <a:t>outcomes</a:t>
            </a:r>
            <a:r>
              <a:rPr lang="lv-LV" sz="2000" dirty="0"/>
              <a:t> (</a:t>
            </a:r>
            <a:r>
              <a:rPr lang="lv-LV" sz="2000" dirty="0" err="1"/>
              <a:t>defined</a:t>
            </a:r>
            <a:r>
              <a:rPr lang="lv-LV" sz="2000" dirty="0"/>
              <a:t> </a:t>
            </a:r>
            <a:r>
              <a:rPr lang="lv-LV" sz="2000" dirty="0" err="1"/>
              <a:t>by</a:t>
            </a:r>
            <a:r>
              <a:rPr lang="lv-LV" sz="2000" dirty="0"/>
              <a:t> </a:t>
            </a:r>
            <a:r>
              <a:rPr lang="lv-LV" sz="2000" dirty="0" err="1"/>
              <a:t>the</a:t>
            </a:r>
            <a:r>
              <a:rPr lang="lv-LV" sz="2000" dirty="0"/>
              <a:t> </a:t>
            </a:r>
            <a:r>
              <a:rPr lang="lv-LV" sz="2000" dirty="0" err="1"/>
              <a:t>higher</a:t>
            </a:r>
            <a:r>
              <a:rPr lang="lv-LV" sz="2000" dirty="0"/>
              <a:t> </a:t>
            </a:r>
            <a:r>
              <a:rPr lang="lv-LV" sz="2000" dirty="0" err="1"/>
              <a:t>education</a:t>
            </a:r>
            <a:r>
              <a:rPr lang="lv-LV" sz="2000" dirty="0"/>
              <a:t> </a:t>
            </a:r>
            <a:r>
              <a:rPr lang="lv-LV" sz="2000" dirty="0" err="1"/>
              <a:t>institution</a:t>
            </a:r>
            <a:r>
              <a:rPr lang="lv-LV" sz="2000" dirty="0"/>
              <a:t> </a:t>
            </a:r>
            <a:r>
              <a:rPr lang="lv-LV" sz="2000" dirty="0" err="1"/>
              <a:t>itself</a:t>
            </a:r>
            <a:r>
              <a:rPr lang="lv-LV" sz="2000" dirty="0"/>
              <a:t>) </a:t>
            </a:r>
            <a:r>
              <a:rPr lang="lv-LV" sz="2000" u="sng" dirty="0" err="1"/>
              <a:t>in</a:t>
            </a:r>
            <a:r>
              <a:rPr lang="lv-LV" sz="2000" u="sng" dirty="0"/>
              <a:t> </a:t>
            </a:r>
            <a:r>
              <a:rPr lang="lv-LV" sz="2000" u="sng" dirty="0" err="1"/>
              <a:t>cooperation</a:t>
            </a:r>
            <a:r>
              <a:rPr lang="lv-LV" sz="2000" u="sng" dirty="0"/>
              <a:t> </a:t>
            </a:r>
            <a:r>
              <a:rPr lang="lv-LV" sz="2000" u="sng" dirty="0" err="1"/>
              <a:t>with</a:t>
            </a:r>
            <a:r>
              <a:rPr lang="lv-LV" sz="2000" u="sng" dirty="0"/>
              <a:t> </a:t>
            </a:r>
            <a:r>
              <a:rPr lang="lv-LV" sz="2000" u="sng" dirty="0" err="1"/>
              <a:t>employe</a:t>
            </a:r>
            <a:r>
              <a:rPr lang="en-GB" sz="2000" u="sng" dirty="0" err="1"/>
              <a:t>rs</a:t>
            </a:r>
            <a:r>
              <a:rPr lang="lv-LV" sz="2000" u="sng" dirty="0"/>
              <a:t> </a:t>
            </a:r>
          </a:p>
          <a:p>
            <a:pPr lvl="1"/>
            <a:r>
              <a:rPr lang="lv-LV" sz="2000" u="sng" dirty="0" err="1"/>
              <a:t>Independent</a:t>
            </a:r>
            <a:r>
              <a:rPr lang="lv-LV" sz="2000" u="sng" dirty="0"/>
              <a:t> </a:t>
            </a:r>
            <a:r>
              <a:rPr lang="lv-LV" sz="2000" u="sng" dirty="0" err="1"/>
              <a:t>review</a:t>
            </a:r>
            <a:r>
              <a:rPr lang="lv-LV" sz="2000" u="sng" dirty="0"/>
              <a:t> </a:t>
            </a:r>
            <a:r>
              <a:rPr lang="lv-LV" sz="2000" u="sng" dirty="0" err="1"/>
              <a:t>of</a:t>
            </a:r>
            <a:r>
              <a:rPr lang="lv-LV" sz="2000" u="sng" dirty="0"/>
              <a:t> a </a:t>
            </a:r>
            <a:r>
              <a:rPr lang="lv-LV" sz="2000" u="sng" dirty="0" err="1"/>
              <a:t>labour</a:t>
            </a:r>
            <a:r>
              <a:rPr lang="lv-LV" sz="2000" u="sng" dirty="0"/>
              <a:t> </a:t>
            </a:r>
            <a:r>
              <a:rPr lang="lv-LV" sz="2000" u="sng" dirty="0" err="1"/>
              <a:t>market</a:t>
            </a:r>
            <a:r>
              <a:rPr lang="lv-LV" sz="2000" u="sng" dirty="0"/>
              <a:t> </a:t>
            </a:r>
            <a:r>
              <a:rPr lang="lv-LV" sz="2000" u="sng" dirty="0" err="1"/>
              <a:t>representative</a:t>
            </a:r>
            <a:endParaRPr lang="lv-LV" sz="2000" u="sng" dirty="0"/>
          </a:p>
          <a:p>
            <a:endParaRPr lang="en-GB" dirty="0"/>
          </a:p>
        </p:txBody>
      </p:sp>
    </p:spTree>
    <p:extLst>
      <p:ext uri="{BB962C8B-B14F-4D97-AF65-F5344CB8AC3E}">
        <p14:creationId xmlns:p14="http://schemas.microsoft.com/office/powerpoint/2010/main" val="171755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7761" y="217295"/>
            <a:ext cx="8911687" cy="749356"/>
          </a:xfrm>
        </p:spPr>
        <p:txBody>
          <a:bodyPr/>
          <a:lstStyle/>
          <a:p>
            <a:r>
              <a:rPr lang="en-GB" dirty="0">
                <a:solidFill>
                  <a:schemeClr val="accent3"/>
                </a:solidFill>
              </a:rPr>
              <a:t>Study programme cycle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0989658"/>
              </p:ext>
            </p:extLst>
          </p:nvPr>
        </p:nvGraphicFramePr>
        <p:xfrm>
          <a:off x="870858" y="1907831"/>
          <a:ext cx="11121436" cy="469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rved Left Arrow 2"/>
          <p:cNvSpPr/>
          <p:nvPr/>
        </p:nvSpPr>
        <p:spPr>
          <a:xfrm rot="4178848">
            <a:off x="8805643" y="2432583"/>
            <a:ext cx="1071743" cy="364441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Box 4"/>
          <p:cNvSpPr txBox="1"/>
          <p:nvPr/>
        </p:nvSpPr>
        <p:spPr>
          <a:xfrm>
            <a:off x="5593183" y="966651"/>
            <a:ext cx="5643154" cy="1477328"/>
          </a:xfrm>
          <a:prstGeom prst="rect">
            <a:avLst/>
          </a:prstGeom>
          <a:noFill/>
        </p:spPr>
        <p:txBody>
          <a:bodyPr wrap="square" rtlCol="0">
            <a:spAutoFit/>
          </a:bodyPr>
          <a:lstStyle/>
          <a:p>
            <a:pPr lvl="1">
              <a:buFont typeface="Arial" panose="020B0604020202020204" pitchFamily="34" charset="0"/>
              <a:buChar char="•"/>
            </a:pPr>
            <a:r>
              <a:rPr lang="en-GB" i="1" dirty="0"/>
              <a:t>Latvian Confederation of Employers</a:t>
            </a:r>
          </a:p>
          <a:p>
            <a:pPr lvl="1">
              <a:buFont typeface="Arial" panose="020B0604020202020204" pitchFamily="34" charset="0"/>
              <a:buChar char="•"/>
            </a:pPr>
            <a:r>
              <a:rPr lang="en-GB" i="1" dirty="0"/>
              <a:t>Sectoral Councils of Experts </a:t>
            </a:r>
          </a:p>
          <a:p>
            <a:pPr lvl="1">
              <a:buFont typeface="Arial" panose="020B0604020202020204" pitchFamily="34" charset="0"/>
              <a:buChar char="•"/>
            </a:pPr>
            <a:r>
              <a:rPr lang="en-GB" i="1" dirty="0"/>
              <a:t>Professional organisations/associations  </a:t>
            </a:r>
          </a:p>
          <a:p>
            <a:pPr lvl="1"/>
            <a:r>
              <a:rPr lang="en-GB" b="1" i="1" dirty="0"/>
              <a:t>provides expertise and opinion</a:t>
            </a:r>
          </a:p>
          <a:p>
            <a:endParaRPr lang="en-GB" dirty="0"/>
          </a:p>
        </p:txBody>
      </p:sp>
      <p:sp>
        <p:nvSpPr>
          <p:cNvPr id="6" name="TextBox 5"/>
          <p:cNvSpPr txBox="1"/>
          <p:nvPr/>
        </p:nvSpPr>
        <p:spPr>
          <a:xfrm>
            <a:off x="650819" y="1269895"/>
            <a:ext cx="4498272" cy="2185214"/>
          </a:xfrm>
          <a:prstGeom prst="rect">
            <a:avLst/>
          </a:prstGeom>
          <a:noFill/>
        </p:spPr>
        <p:txBody>
          <a:bodyPr wrap="square" rtlCol="0">
            <a:spAutoFit/>
          </a:bodyPr>
          <a:lstStyle/>
          <a:p>
            <a:r>
              <a:rPr lang="en-GB" dirty="0"/>
              <a:t>Ministry of Economics “Report on medium and long-term forecasts on labour market needs”</a:t>
            </a:r>
          </a:p>
          <a:p>
            <a:pPr lvl="1">
              <a:buFont typeface="Arial" panose="020B0604020202020204" pitchFamily="34" charset="0"/>
              <a:buChar char="•"/>
            </a:pPr>
            <a:r>
              <a:rPr lang="en-GB" sz="1600" i="1" dirty="0"/>
              <a:t>Current situation at the labour market</a:t>
            </a:r>
          </a:p>
          <a:p>
            <a:pPr lvl="1">
              <a:buFont typeface="Arial" panose="020B0604020202020204" pitchFamily="34" charset="0"/>
              <a:buChar char="•"/>
            </a:pPr>
            <a:r>
              <a:rPr lang="en-GB" sz="1600" i="1" dirty="0"/>
              <a:t>Medium and long – term forecasts based on economy development and demography scenarios</a:t>
            </a:r>
          </a:p>
          <a:p>
            <a:endParaRPr lang="en-GB" dirty="0"/>
          </a:p>
        </p:txBody>
      </p:sp>
    </p:spTree>
    <p:extLst>
      <p:ext uri="{BB962C8B-B14F-4D97-AF65-F5344CB8AC3E}">
        <p14:creationId xmlns:p14="http://schemas.microsoft.com/office/powerpoint/2010/main" val="12146449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209006" y="1726082"/>
            <a:ext cx="1733006" cy="557349"/>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2403973" y="510547"/>
            <a:ext cx="8220075" cy="5400675"/>
          </a:xfrm>
          <a:prstGeom prst="rect">
            <a:avLst/>
          </a:prstGeom>
        </p:spPr>
      </p:pic>
      <p:sp>
        <p:nvSpPr>
          <p:cNvPr id="5" name="TextBox 4"/>
          <p:cNvSpPr txBox="1"/>
          <p:nvPr/>
        </p:nvSpPr>
        <p:spPr>
          <a:xfrm>
            <a:off x="391886" y="1820091"/>
            <a:ext cx="1724297" cy="369332"/>
          </a:xfrm>
          <a:prstGeom prst="rect">
            <a:avLst/>
          </a:prstGeom>
          <a:noFill/>
        </p:spPr>
        <p:txBody>
          <a:bodyPr wrap="square" rtlCol="0">
            <a:spAutoFit/>
          </a:bodyPr>
          <a:lstStyle/>
          <a:p>
            <a:r>
              <a:rPr lang="en-GB" dirty="0"/>
              <a:t>Example </a:t>
            </a:r>
          </a:p>
        </p:txBody>
      </p:sp>
      <p:sp>
        <p:nvSpPr>
          <p:cNvPr id="7" name="Oval 6"/>
          <p:cNvSpPr/>
          <p:nvPr/>
        </p:nvSpPr>
        <p:spPr>
          <a:xfrm>
            <a:off x="2673531" y="2029097"/>
            <a:ext cx="7811589" cy="117565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676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4364" y="215548"/>
            <a:ext cx="8911687" cy="1280890"/>
          </a:xfrm>
        </p:spPr>
        <p:txBody>
          <a:bodyPr/>
          <a:lstStyle/>
          <a:p>
            <a:r>
              <a:rPr lang="en-GB" dirty="0">
                <a:solidFill>
                  <a:schemeClr val="accent3"/>
                </a:solidFill>
              </a:rPr>
              <a:t>State Educational Standards</a:t>
            </a:r>
            <a:br>
              <a:rPr lang="en-GB" dirty="0">
                <a:solidFill>
                  <a:schemeClr val="accent3"/>
                </a:solidFill>
              </a:rPr>
            </a:br>
            <a:r>
              <a:rPr lang="en-GB" sz="2000" i="1" dirty="0">
                <a:solidFill>
                  <a:schemeClr val="accent3"/>
                </a:solidFill>
              </a:rPr>
              <a:t>approved by Cabinet of Ministers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05500720"/>
              </p:ext>
            </p:extLst>
          </p:nvPr>
        </p:nvGraphicFramePr>
        <p:xfrm>
          <a:off x="879566" y="1496438"/>
          <a:ext cx="10939539" cy="4415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681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7839" y="452211"/>
            <a:ext cx="10049691" cy="1542052"/>
          </a:xfrm>
        </p:spPr>
        <p:txBody>
          <a:bodyPr>
            <a:normAutofit fontScale="90000"/>
          </a:bodyPr>
          <a:lstStyle/>
          <a:p>
            <a:r>
              <a:rPr lang="en-GB" sz="3100" dirty="0">
                <a:solidFill>
                  <a:schemeClr val="accent3"/>
                </a:solidFill>
              </a:rPr>
              <a:t>Example - Compliance with State Educational Standard</a:t>
            </a:r>
            <a:br>
              <a:rPr lang="en-GB" sz="3100" dirty="0">
                <a:solidFill>
                  <a:schemeClr val="accent3"/>
                </a:solidFill>
              </a:rPr>
            </a:br>
            <a:r>
              <a:rPr lang="en-GB" sz="2200" dirty="0">
                <a:solidFill>
                  <a:schemeClr val="tx1"/>
                </a:solidFill>
              </a:rPr>
              <a:t>4 years studies, 160 CP – 240 ECTS, Professional bachelor degree in pedagogy and Teacher`s qualification</a:t>
            </a:r>
            <a:r>
              <a:rPr lang="en-GB" sz="3200" dirty="0"/>
              <a:t/>
            </a:r>
            <a:br>
              <a:rPr lang="en-GB" sz="3200" dirty="0"/>
            </a:br>
            <a:r>
              <a:rPr lang="en-GB" sz="3200" dirty="0"/>
              <a:t/>
            </a:r>
            <a:br>
              <a:rPr lang="en-GB" sz="3200" dirty="0"/>
            </a:br>
            <a:r>
              <a:rPr lang="en-GB" sz="3100" dirty="0">
                <a:solidFill>
                  <a:schemeClr val="accent3"/>
                </a:solidFill>
              </a:rPr>
              <a:t> </a:t>
            </a:r>
            <a:r>
              <a:rPr lang="en-GB" dirty="0">
                <a:solidFill>
                  <a:schemeClr val="accent3"/>
                </a:solidFill>
              </a:rPr>
              <a:t/>
            </a:r>
            <a:br>
              <a:rPr lang="en-GB" dirty="0">
                <a:solidFill>
                  <a:schemeClr val="accent3"/>
                </a:solidFill>
              </a:rPr>
            </a:br>
            <a:endParaRPr lang="en-GB" dirty="0">
              <a:solidFill>
                <a:schemeClr val="accent3"/>
              </a:solidFill>
            </a:endParaRPr>
          </a:p>
        </p:txBody>
      </p:sp>
      <p:pic>
        <p:nvPicPr>
          <p:cNvPr id="1025" name="Picture 836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94" y="0"/>
            <a:ext cx="65886" cy="60325"/>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a:xfrm>
            <a:off x="2589212" y="2133599"/>
            <a:ext cx="8915400" cy="4258491"/>
          </a:xfrm>
        </p:spPr>
        <p:txBody>
          <a:bodyPr/>
          <a:lstStyle/>
          <a:p>
            <a:pPr marL="0" indent="0">
              <a:buNone/>
            </a:pPr>
            <a:endParaRPr lang="en-GB" dirty="0"/>
          </a:p>
          <a:p>
            <a:endParaRPr lang="en-GB" dirty="0"/>
          </a:p>
          <a:p>
            <a:pPr marL="0" indent="0">
              <a:buNone/>
            </a:pPr>
            <a:endParaRPr lang="en-GB" dirty="0"/>
          </a:p>
        </p:txBody>
      </p:sp>
      <p:pic>
        <p:nvPicPr>
          <p:cNvPr id="4" name="Picture 3"/>
          <p:cNvPicPr>
            <a:picLocks noChangeAspect="1"/>
          </p:cNvPicPr>
          <p:nvPr/>
        </p:nvPicPr>
        <p:blipFill>
          <a:blip r:embed="rId3"/>
          <a:stretch>
            <a:fillRect/>
          </a:stretch>
        </p:blipFill>
        <p:spPr>
          <a:xfrm>
            <a:off x="1767839" y="1567544"/>
            <a:ext cx="8778241" cy="5233372"/>
          </a:xfrm>
          <a:prstGeom prst="rect">
            <a:avLst/>
          </a:prstGeom>
        </p:spPr>
      </p:pic>
    </p:spTree>
    <p:extLst>
      <p:ext uri="{BB962C8B-B14F-4D97-AF65-F5344CB8AC3E}">
        <p14:creationId xmlns:p14="http://schemas.microsoft.com/office/powerpoint/2010/main" val="240301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708" y="249641"/>
            <a:ext cx="8911687" cy="690885"/>
          </a:xfrm>
        </p:spPr>
        <p:txBody>
          <a:bodyPr/>
          <a:lstStyle/>
          <a:p>
            <a:r>
              <a:rPr lang="en-GB" dirty="0"/>
              <a:t>Compliance with labour market needs</a:t>
            </a:r>
          </a:p>
        </p:txBody>
      </p:sp>
      <p:sp>
        <p:nvSpPr>
          <p:cNvPr id="3" name="Content Placeholder 2"/>
          <p:cNvSpPr>
            <a:spLocks noGrp="1"/>
          </p:cNvSpPr>
          <p:nvPr>
            <p:ph idx="1"/>
          </p:nvPr>
        </p:nvSpPr>
        <p:spPr>
          <a:xfrm>
            <a:off x="2188618" y="940527"/>
            <a:ext cx="8915400" cy="5085804"/>
          </a:xfrm>
        </p:spPr>
        <p:txBody>
          <a:bodyPr>
            <a:normAutofit/>
          </a:bodyPr>
          <a:lstStyle/>
          <a:p>
            <a:pPr>
              <a:spcBef>
                <a:spcPts val="0"/>
              </a:spcBef>
            </a:pPr>
            <a:r>
              <a:rPr lang="en-GB" sz="2200" dirty="0"/>
              <a:t>Classification of occupations (professions)</a:t>
            </a:r>
          </a:p>
          <a:p>
            <a:pPr>
              <a:spcBef>
                <a:spcPts val="0"/>
              </a:spcBef>
            </a:pPr>
            <a:r>
              <a:rPr lang="en-GB" sz="2200" b="1" dirty="0"/>
              <a:t>Occupational standard or description of qualification –</a:t>
            </a:r>
          </a:p>
          <a:p>
            <a:pPr marL="0" indent="0">
              <a:spcBef>
                <a:spcPts val="0"/>
              </a:spcBef>
              <a:buNone/>
            </a:pPr>
            <a:r>
              <a:rPr lang="en-GB" sz="2000" i="1" u="sng" dirty="0"/>
              <a:t>knowledge, skills and competences to be acquired </a:t>
            </a:r>
          </a:p>
          <a:p>
            <a:pPr marL="0" indent="0">
              <a:buNone/>
            </a:pPr>
            <a:endParaRPr lang="en-GB" sz="2200" i="1" u="sng" dirty="0"/>
          </a:p>
          <a:p>
            <a:endParaRPr lang="en-GB" sz="2200" dirty="0"/>
          </a:p>
        </p:txBody>
      </p:sp>
      <p:pic>
        <p:nvPicPr>
          <p:cNvPr id="5" name="Picture 4"/>
          <p:cNvPicPr>
            <a:picLocks noChangeAspect="1"/>
          </p:cNvPicPr>
          <p:nvPr/>
        </p:nvPicPr>
        <p:blipFill>
          <a:blip r:embed="rId2"/>
          <a:stretch>
            <a:fillRect/>
          </a:stretch>
        </p:blipFill>
        <p:spPr>
          <a:xfrm>
            <a:off x="2560319" y="1976846"/>
            <a:ext cx="7236551" cy="4807132"/>
          </a:xfrm>
          <a:prstGeom prst="rect">
            <a:avLst/>
          </a:prstGeom>
        </p:spPr>
      </p:pic>
    </p:spTree>
    <p:extLst>
      <p:ext uri="{BB962C8B-B14F-4D97-AF65-F5344CB8AC3E}">
        <p14:creationId xmlns:p14="http://schemas.microsoft.com/office/powerpoint/2010/main" val="214013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1513"/>
          </a:xfrm>
        </p:spPr>
        <p:txBody>
          <a:bodyPr/>
          <a:lstStyle/>
          <a:p>
            <a:r>
              <a:rPr lang="en-GB" dirty="0"/>
              <a:t>Teacher – new occupational standard</a:t>
            </a:r>
          </a:p>
        </p:txBody>
      </p:sp>
      <p:sp>
        <p:nvSpPr>
          <p:cNvPr id="3" name="Content Placeholder 2"/>
          <p:cNvSpPr>
            <a:spLocks noGrp="1"/>
          </p:cNvSpPr>
          <p:nvPr>
            <p:ph idx="1"/>
          </p:nvPr>
        </p:nvSpPr>
        <p:spPr>
          <a:xfrm>
            <a:off x="2589212" y="1445623"/>
            <a:ext cx="8915400" cy="4465599"/>
          </a:xfrm>
        </p:spPr>
        <p:txBody>
          <a:bodyPr/>
          <a:lstStyle/>
          <a:p>
            <a:r>
              <a:rPr lang="en-GB" dirty="0"/>
              <a:t>Teacher – NQF/EQF 6 level</a:t>
            </a:r>
          </a:p>
          <a:p>
            <a:r>
              <a:rPr lang="en-GB" dirty="0"/>
              <a:t>Professional requirements</a:t>
            </a:r>
          </a:p>
          <a:p>
            <a:pPr marL="0" indent="0">
              <a:buNone/>
            </a:pPr>
            <a:r>
              <a:rPr lang="en-GB" i="1" dirty="0"/>
              <a:t>Vocational education teacher, general secondary teacher, general primary education teacher, special education teacher, pre-school education teacher</a:t>
            </a:r>
          </a:p>
          <a:p>
            <a:r>
              <a:rPr lang="en-GB" dirty="0"/>
              <a:t>Tasks and responsibilities of professional activity</a:t>
            </a:r>
          </a:p>
          <a:p>
            <a:r>
              <a:rPr lang="en-GB" dirty="0"/>
              <a:t>Professional knowledge, skills and competences</a:t>
            </a:r>
          </a:p>
          <a:p>
            <a:r>
              <a:rPr lang="en-GB" dirty="0"/>
              <a:t>Working group – Ministry Of Education and Science, Latvian Trade Union of Education and Science Employees, Latvian association of educational heads, several universities, organisation responsible for teachers further training and professional development, principles of schools etc.</a:t>
            </a:r>
          </a:p>
        </p:txBody>
      </p:sp>
    </p:spTree>
    <p:extLst>
      <p:ext uri="{BB962C8B-B14F-4D97-AF65-F5344CB8AC3E}">
        <p14:creationId xmlns:p14="http://schemas.microsoft.com/office/powerpoint/2010/main" val="4231250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522514" y="2751909"/>
            <a:ext cx="1968137" cy="7402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2192331" y="206098"/>
            <a:ext cx="8911687" cy="1280890"/>
          </a:xfrm>
        </p:spPr>
        <p:txBody>
          <a:bodyPr/>
          <a:lstStyle/>
          <a:p>
            <a:r>
              <a:rPr lang="en-GB" dirty="0"/>
              <a:t>Regular revision of study programmes</a:t>
            </a:r>
          </a:p>
        </p:txBody>
      </p:sp>
      <p:sp>
        <p:nvSpPr>
          <p:cNvPr id="3" name="Content Placeholder 2"/>
          <p:cNvSpPr>
            <a:spLocks noGrp="1"/>
          </p:cNvSpPr>
          <p:nvPr>
            <p:ph idx="1"/>
          </p:nvPr>
        </p:nvSpPr>
        <p:spPr>
          <a:xfrm>
            <a:off x="2589212" y="1393371"/>
            <a:ext cx="8915400" cy="4798423"/>
          </a:xfrm>
        </p:spPr>
        <p:txBody>
          <a:bodyPr>
            <a:normAutofit fontScale="85000" lnSpcReduction="20000"/>
          </a:bodyPr>
          <a:lstStyle/>
          <a:p>
            <a:r>
              <a:rPr lang="en-GB" sz="2100" dirty="0"/>
              <a:t>Committee/ Council (internal) including external stakeholders</a:t>
            </a:r>
          </a:p>
          <a:p>
            <a:r>
              <a:rPr lang="en-GB" sz="2100" dirty="0"/>
              <a:t>Regular feedback from students/ graduates/ employers</a:t>
            </a:r>
          </a:p>
          <a:p>
            <a:pPr marL="0" indent="0">
              <a:buNone/>
            </a:pPr>
            <a:r>
              <a:rPr lang="en-GB" b="1" u="sng" dirty="0"/>
              <a:t>VS-1-I Measurement of student general satisfaction</a:t>
            </a:r>
            <a:r>
              <a:rPr lang="en-GB" dirty="0"/>
              <a:t> </a:t>
            </a:r>
          </a:p>
          <a:p>
            <a:r>
              <a:rPr lang="en-GB" dirty="0"/>
              <a:t>Every study year at the beginning of the second semester Student general satisfaction survey is carried out. Survey covers all students of </a:t>
            </a:r>
            <a:r>
              <a:rPr lang="en-GB" dirty="0" err="1"/>
              <a:t>LiepU</a:t>
            </a:r>
            <a:r>
              <a:rPr lang="en-GB" dirty="0"/>
              <a:t>. Survey results are available at </a:t>
            </a:r>
            <a:r>
              <a:rPr lang="en-GB" dirty="0" err="1"/>
              <a:t>LiepU</a:t>
            </a:r>
            <a:r>
              <a:rPr lang="en-GB" dirty="0"/>
              <a:t> QMS, results are prepared in both –the faculty perspective and for each study programme separately; Faculty Deans include them in Faculty Self-evaluation reports and study division self-evaluation reports. Overall student opinion and comments are available at </a:t>
            </a:r>
            <a:r>
              <a:rPr lang="en-GB" dirty="0" err="1"/>
              <a:t>LiepU</a:t>
            </a:r>
            <a:r>
              <a:rPr lang="en-GB" dirty="0"/>
              <a:t> QMS.</a:t>
            </a:r>
          </a:p>
          <a:p>
            <a:pPr marL="0" indent="0">
              <a:buNone/>
            </a:pPr>
            <a:r>
              <a:rPr lang="en-GB" b="1" u="sng" dirty="0"/>
              <a:t>VS-1-II Measurement of employer satisfaction</a:t>
            </a:r>
            <a:endParaRPr lang="en-GB" dirty="0"/>
          </a:p>
          <a:p>
            <a:r>
              <a:rPr lang="en-GB" dirty="0"/>
              <a:t>Employer satisfaction at </a:t>
            </a:r>
            <a:r>
              <a:rPr lang="en-GB" dirty="0" err="1"/>
              <a:t>LiepU</a:t>
            </a:r>
            <a:r>
              <a:rPr lang="en-GB" dirty="0"/>
              <a:t> is analysed by means of enquiring Commission Chairs of final / state examinations as well as including questions in the practice evaluation form on theoretic knowledge of students, their practical skills and suggestions for further studies and work. </a:t>
            </a:r>
          </a:p>
          <a:p>
            <a:pPr marL="0" indent="0">
              <a:buNone/>
            </a:pPr>
            <a:r>
              <a:rPr lang="en-GB" b="1" u="sng" dirty="0"/>
              <a:t>VS-1-III Measurement of graduates’’ satisfaction</a:t>
            </a:r>
            <a:endParaRPr lang="en-GB" dirty="0"/>
          </a:p>
          <a:p>
            <a:r>
              <a:rPr lang="en-GB" dirty="0"/>
              <a:t>Every year there is an electronic graduate survey based on the collected graduate contacts.  Survey results are available at </a:t>
            </a:r>
            <a:r>
              <a:rPr lang="en-GB" dirty="0" err="1"/>
              <a:t>LiepU</a:t>
            </a:r>
            <a:r>
              <a:rPr lang="en-GB" dirty="0"/>
              <a:t> QMS, results are prepared in both –the faculty perspective and for each study programme separately and Faculty Deans include them in Faculty Self-development reports and study programme directors include them in study programme / study division self-evaluation reports.</a:t>
            </a:r>
          </a:p>
        </p:txBody>
      </p:sp>
      <p:sp>
        <p:nvSpPr>
          <p:cNvPr id="5" name="TextBox 4"/>
          <p:cNvSpPr txBox="1"/>
          <p:nvPr/>
        </p:nvSpPr>
        <p:spPr>
          <a:xfrm>
            <a:off x="836023" y="2924627"/>
            <a:ext cx="1592307" cy="369332"/>
          </a:xfrm>
          <a:prstGeom prst="rect">
            <a:avLst/>
          </a:prstGeom>
          <a:noFill/>
        </p:spPr>
        <p:txBody>
          <a:bodyPr wrap="square" rtlCol="0">
            <a:spAutoFit/>
          </a:bodyPr>
          <a:lstStyle/>
          <a:p>
            <a:r>
              <a:rPr lang="en-GB" dirty="0">
                <a:solidFill>
                  <a:srgbClr val="00B050"/>
                </a:solidFill>
              </a:rPr>
              <a:t>Example</a:t>
            </a:r>
          </a:p>
        </p:txBody>
      </p:sp>
    </p:spTree>
    <p:extLst>
      <p:ext uri="{BB962C8B-B14F-4D97-AF65-F5344CB8AC3E}">
        <p14:creationId xmlns:p14="http://schemas.microsoft.com/office/powerpoint/2010/main" val="3219726155"/>
      </p:ext>
    </p:extLst>
  </p:cSld>
  <p:clrMapOvr>
    <a:masterClrMapping/>
  </p:clrMapOvr>
</p:sld>
</file>

<file path=ppt/theme/theme1.xml><?xml version="1.0" encoding="utf-8"?>
<a:theme xmlns:a="http://schemas.openxmlformats.org/drawingml/2006/main" name="Wisp">
  <a:themeElements>
    <a:clrScheme name="Custom 9">
      <a:dk1>
        <a:sysClr val="windowText" lastClr="000000"/>
      </a:dk1>
      <a:lt1>
        <a:sysClr val="window" lastClr="FFFFFF"/>
      </a:lt1>
      <a:dk2>
        <a:srgbClr val="699DBD"/>
      </a:dk2>
      <a:lt2>
        <a:srgbClr val="CFE2E7"/>
      </a:lt2>
      <a:accent1>
        <a:srgbClr val="699DBD"/>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1313</TotalTime>
  <Words>557</Words>
  <Application>Microsoft Office PowerPoint</Application>
  <PresentationFormat>Произвольный</PresentationFormat>
  <Paragraphs>77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Wisp</vt:lpstr>
      <vt:lpstr>Using labour market intelligence for higher education quality  </vt:lpstr>
      <vt:lpstr>Development of new study programme</vt:lpstr>
      <vt:lpstr>Study programme cycle </vt:lpstr>
      <vt:lpstr>Презентация PowerPoint</vt:lpstr>
      <vt:lpstr>State Educational Standards approved by Cabinet of Ministers</vt:lpstr>
      <vt:lpstr>Example - Compliance with State Educational Standard 4 years studies, 160 CP – 240 ECTS, Professional bachelor degree in pedagogy and Teacher`s qualification    </vt:lpstr>
      <vt:lpstr>Compliance with labour market needs</vt:lpstr>
      <vt:lpstr>Teacher – new occupational standard</vt:lpstr>
      <vt:lpstr>Regular revision of study programmes</vt:lpstr>
      <vt:lpstr>Example – analyses of employers survey</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Erevānas ministru komunikē prioritātes 2015.-2018.g.</dc:title>
  <dc:creator>Jolanta</dc:creator>
  <cp:lastModifiedBy>Toshiba</cp:lastModifiedBy>
  <cp:revision>87</cp:revision>
  <cp:lastPrinted>2016-01-26T08:24:40Z</cp:lastPrinted>
  <dcterms:created xsi:type="dcterms:W3CDTF">2016-01-25T09:05:41Z</dcterms:created>
  <dcterms:modified xsi:type="dcterms:W3CDTF">2018-12-11T07:07:39Z</dcterms:modified>
</cp:coreProperties>
</file>