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2" r:id="rId2"/>
    <p:sldId id="261" r:id="rId3"/>
    <p:sldId id="259" r:id="rId4"/>
    <p:sldId id="260" r:id="rId5"/>
  </p:sldIdLst>
  <p:sldSz cx="9144000" cy="6858000" type="screen4x3"/>
  <p:notesSz cx="6858000" cy="9144000"/>
  <p:defaultTextStyle>
    <a:lvl1pPr marL="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1pPr>
    <a:lvl2pPr marL="4572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2pPr>
    <a:lvl3pPr marL="9144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3pPr>
    <a:lvl4pPr marL="13716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4pPr>
    <a:lvl5pPr marL="18288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5pPr>
    <a:lvl6pPr marL="22860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6pPr>
    <a:lvl7pPr marL="27432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7pPr>
    <a:lvl8pPr marL="32004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8pPr>
    <a:lvl9pPr marL="36576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smNativeData">
      <pr:smAppRevision xmlns:pr="smNativeData" xmlns:p14="http://schemas.microsoft.com/office/powerpoint/2010/main" xmlns="" dt="1593035436" val="976" revOS="4"/>
      <pr:smFileRevision xmlns:pr="smNativeData" xmlns:p14="http://schemas.microsoft.com/office/powerpoint/2010/main" xmlns="" dt="1593035436" val="101"/>
      <pr:guideOptions xmlns:pr="smNativeData" xmlns:p14="http://schemas.microsoft.com/office/powerpoint/2010/main" xmlns="" dt="1593035436" snapToGrid="1" snapToBorders="1" snapToGuides="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showGuides="1">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7" d="100"/>
        <a:sy n="17" d="100"/>
      </p:scale>
      <p:origin x="0" y="0"/>
    </p:cViewPr>
  </p:sorterViewPr>
  <p:notesViewPr>
    <p:cSldViewPr snapToObjects="1" showGuides="1">
      <p:cViewPr>
        <p:scale>
          <a:sx n="63" d="100"/>
          <a:sy n="63" d="100"/>
        </p:scale>
        <p:origin x="885" y="210"/>
      </p:cViewPr>
      <p:guideLst/>
    </p:cSldViewPr>
  </p:notesViewPr>
  <p:gridSpacing cx="71755" cy="7175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BAAAGg0AAAg0AAAmFgAAAAAAACYAAAAIAAAAAYAAAAAAAAA="/>
              </a:ext>
            </a:extLst>
          </p:cNvSpPr>
          <p:nvPr>
            <p:ph type="ctrTitle"/>
          </p:nvPr>
        </p:nvSpPr>
        <p:spPr>
          <a:xfrm>
            <a:off x="685800" y="2129790"/>
            <a:ext cx="7772400" cy="1470660"/>
          </a:xfrm>
        </p:spPr>
        <p:txBody>
          <a:bodyPr/>
          <a:lstStyle/>
          <a:p>
            <a:r>
              <a:t>Master-Titelstil durch Klicken bearbeiten</a:t>
            </a:r>
          </a:p>
        </p:txBody>
      </p:sp>
      <p:sp>
        <p:nvSpPr>
          <p:cNvPr id="3" name="Folienuntertitel1"/>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MAZQ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wCAAA6BcAANAvAACwIgAAAAAAACYAAAAIAAAAAYAAAAAAAAA="/>
              </a:ext>
            </a:extLst>
          </p:cNvSpPr>
          <p:nvPr>
            <p:ph type="subTitle" idx="1"/>
          </p:nvPr>
        </p:nvSpPr>
        <p:spPr>
          <a:xfrm>
            <a:off x="1371600" y="3886200"/>
            <a:ext cx="6400800" cy="1752600"/>
          </a:xfrm>
        </p:spPr>
        <p:txBody>
          <a:bodyPr/>
          <a:lstStyle>
            <a:lvl1pPr marL="0" indent="0" algn="ctr">
              <a:buNone/>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t>Master-Untertitelstil durch Klicken bearbeiten</a:t>
            </a:r>
          </a:p>
        </p:txBody>
      </p:sp>
      <p:sp>
        <p:nvSpPr>
          <p:cNvPr id="4"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M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0DD8-96D3-15FB-9DF8-60AE43B66B35}" type="datetime1">
              <a:t>25.06.2020</a:t>
            </a:fld>
            <a:endParaRPr/>
          </a:p>
        </p:txBody>
      </p:sp>
      <p:sp>
        <p:nvSpPr>
          <p:cNvPr id="5"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6"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432A-64D3-15B5-9DF8-92E00DB66BC7}"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el und vertikaler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AEAAHA1AAC4CAAAAAAAACYAAAAIAAAAAAAAAAAAAAA="/>
              </a:ext>
            </a:extLst>
          </p:cNvSpPr>
          <p:nvPr>
            <p:ph type="title"/>
          </p:nvPr>
        </p:nvSpPr>
        <p:spPr/>
        <p:txBody>
          <a:bodyPr/>
          <a:lstStyle/>
          <a:p>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rMrzXh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O4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2AkAAHA1AACwJQAAAAAAACYAAAAIAAAAAgAAAAAAAAA="/>
              </a:ext>
            </a:extLst>
          </p:cNvSpPr>
          <p:nvPr>
            <p:ph idx="1"/>
          </p:nvPr>
        </p:nvSpPr>
        <p:spPr/>
        <p:txBody>
          <a:bodyPr vert="vert" wrap="square" numCol="1" spcCol="215900" anchor="t">
            <a:prstTxWarp prst="textNoShape">
              <a:avLst/>
            </a:prstTxWarp>
          </a:bodyPr>
          <a:lstStyle/>
          <a:p>
            <a:r>
              <a:t>Master-Textstil durch Klicken bearbeiten</a:t>
            </a:r>
          </a:p>
          <a:p>
            <a:pPr lvl="1"/>
            <a:r>
              <a:t>Zweite Ebene</a:t>
            </a:r>
          </a:p>
          <a:p>
            <a:pPr lvl="2"/>
            <a:r>
              <a:t>Dritte Ebene</a:t>
            </a:r>
          </a:p>
          <a:p>
            <a:pPr lvl="3"/>
            <a:r>
              <a:t>Vierte Ebene</a:t>
            </a:r>
          </a:p>
          <a:p>
            <a:pPr lvl="4"/>
            <a:r>
              <a:t>Fünfte Ebene</a:t>
            </a:r>
          </a:p>
        </p:txBody>
      </p:sp>
      <p:sp>
        <p:nvSpPr>
          <p:cNvPr id="4"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134F-01D3-15E5-9DF8-F7B05DB66BA2}" type="datetime1">
              <a:t>25.06.2020</a:t>
            </a:fld>
            <a:endParaRPr/>
          </a:p>
        </p:txBody>
      </p:sp>
      <p:sp>
        <p:nvSpPr>
          <p:cNvPr id="5"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cAbw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6"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3D8B-C5D3-15CB-9DF8-339E73B66B66}"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kaler Titel und Tex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C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IKAAAsAEAAHA1AACwJQAAAAAAACYAAAAIAAAAgwAAAAAAAAA="/>
              </a:ext>
            </a:extLst>
          </p:cNvSpPr>
          <p:nvPr>
            <p:ph type="title"/>
          </p:nvPr>
        </p:nvSpPr>
        <p:spPr>
          <a:xfrm>
            <a:off x="6629400" y="274320"/>
            <a:ext cx="2057400" cy="5852160"/>
          </a:xfrm>
        </p:spPr>
        <p:txBody>
          <a:bodyPr vert="vert" wrap="square" numCol="1" spcCol="215900" anchor="b">
            <a:prstTxWarp prst="textNoShape">
              <a:avLst/>
            </a:prstTxWarp>
          </a:bodyPr>
          <a:lstStyle/>
          <a:p>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rMrzXhMAAAAlAAAAZAAAAA8BAAAAkAAAAEgAAACQAAAASAAAAAAAAAAAAAAAAQ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Y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AEAANgnAACwJQAAAAAAACYAAAAIAAAAAwAAAAAAAAA="/>
              </a:ext>
            </a:extLst>
          </p:cNvSpPr>
          <p:nvPr>
            <p:ph idx="1"/>
          </p:nvPr>
        </p:nvSpPr>
        <p:spPr>
          <a:xfrm>
            <a:off x="457200" y="274320"/>
            <a:ext cx="6019800" cy="5852160"/>
          </a:xfrm>
        </p:spPr>
        <p:txBody>
          <a:bodyPr vert="vert" wrap="square" numCol="1" spcCol="215900" anchor="t">
            <a:prstTxWarp prst="textNoShape">
              <a:avLst/>
            </a:prstTxWarp>
          </a:bodyPr>
          <a:lstStyle/>
          <a:p>
            <a:r>
              <a:t>Master-Textstil durch Klicken bearbeiten</a:t>
            </a:r>
          </a:p>
          <a:p>
            <a:pPr lvl="1"/>
            <a:r>
              <a:t>Zweite Ebene</a:t>
            </a:r>
          </a:p>
          <a:p>
            <a:pPr lvl="2"/>
            <a:r>
              <a:t>Dritte Ebene</a:t>
            </a:r>
          </a:p>
          <a:p>
            <a:pPr lvl="3"/>
            <a:r>
              <a:t>Vierte Ebene</a:t>
            </a:r>
          </a:p>
          <a:p>
            <a:pPr lvl="4"/>
            <a:r>
              <a:t>Fünfte Ebene</a:t>
            </a:r>
          </a:p>
        </p:txBody>
      </p:sp>
      <p:sp>
        <p:nvSpPr>
          <p:cNvPr id="4"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516F-21D3-15A7-9DF8-D7F21FB66B82}" type="datetime1">
              <a:t>25.06.2020</a:t>
            </a:fld>
            <a:endParaRPr/>
          </a:p>
        </p:txBody>
      </p:sp>
      <p:sp>
        <p:nvSpPr>
          <p:cNvPr id="5"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BY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6"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11B6-F8D3-15E7-9DF8-0EB25FB66B5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AEAAHA1AAC4CAAAAAAAACYAAAAIAAAAAAAAAAAAAAA="/>
              </a:ext>
            </a:extLst>
          </p:cNvSpPr>
          <p:nvPr>
            <p:ph type="title"/>
          </p:nvPr>
        </p:nvSpPr>
        <p:spPr/>
        <p:txBody>
          <a:bodyPr/>
          <a:lstStyle/>
          <a:p>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2AkAAHA1AACwJQAAAAAAACYAAAAIAAAAAAAAAAAAAAA="/>
              </a:ext>
            </a:extLst>
          </p:cNvSpPr>
          <p:nvPr>
            <p:ph idx="1"/>
          </p:nvPr>
        </p:nvSpPr>
        <p:spPr/>
        <p:txBody>
          <a:bodyPr/>
          <a:lstStyle/>
          <a:p>
            <a:r>
              <a:t>Master-Textstil durch Klicken bearbeiten</a:t>
            </a:r>
          </a:p>
          <a:p>
            <a:pPr lvl="1"/>
            <a:r>
              <a:t>Zweite Ebene</a:t>
            </a:r>
          </a:p>
          <a:p>
            <a:pPr lvl="2"/>
            <a:r>
              <a:t>Dritte Ebene</a:t>
            </a:r>
          </a:p>
          <a:p>
            <a:pPr lvl="3"/>
            <a:r>
              <a:t>Vierte Ebene</a:t>
            </a:r>
          </a:p>
          <a:p>
            <a:pPr lvl="4"/>
            <a:r>
              <a:t>Fünfte Ebene</a:t>
            </a:r>
          </a:p>
        </p:txBody>
      </p:sp>
      <p:sp>
        <p:nvSpPr>
          <p:cNvPr id="4"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70B4-FAD3-1586-9DF8-0CD33EB66B59}" type="datetime1">
              <a:t>25.06.2020</a:t>
            </a:fld>
            <a:endParaRPr/>
          </a:p>
        </p:txBody>
      </p:sp>
      <p:sp>
        <p:nvSpPr>
          <p:cNvPr id="5"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R2AAg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6"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B8AI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0987-C9D3-15FF-9DF8-3FAA47B66B6A}"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Abschnitts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IAYQ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yBAAAHBsAAEI0AAB9IwAAAAAAACYAAAAIAAAAgYAAAAAAAAA="/>
              </a:ext>
            </a:extLst>
          </p:cNvSpPr>
          <p:nvPr>
            <p:ph type="title"/>
          </p:nvPr>
        </p:nvSpPr>
        <p:spPr>
          <a:xfrm>
            <a:off x="722630" y="4406900"/>
            <a:ext cx="7772400" cy="1362075"/>
          </a:xfrm>
        </p:spPr>
        <p:txBody>
          <a:bodyPr vert="horz" wrap="square" numCol="1" spcCol="215900" anchor="t">
            <a:prstTxWarp prst="textNoShape">
              <a:avLst/>
            </a:prstTxWarp>
          </a:bodyPr>
          <a:lstStyle>
            <a:lvl1pPr algn="l">
              <a:defRPr sz="4000" b="1" cap="all"/>
            </a:lvl1pPr>
          </a:lstStyle>
          <a:p>
            <a:pPr>
              <a:defRPr cap="all"/>
            </a:pPr>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rMrzX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FMAZQ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yBAAA4REAAEI0AAAcGwAAAAAAACYAAAAIAAAAgYAAAAAAAAA="/>
              </a:ext>
            </a:extLst>
          </p:cNvSpPr>
          <p:nvPr>
            <p:ph idx="1"/>
          </p:nvPr>
        </p:nvSpPr>
        <p:spPr>
          <a:xfrm>
            <a:off x="722630" y="2906395"/>
            <a:ext cx="7772400" cy="1500505"/>
          </a:xfrm>
        </p:spPr>
        <p:txBody>
          <a:bodyPr vert="horz" wrap="square" numCol="1" spcCol="215900" anchor="b">
            <a:prstTxWarp prst="textNoShape">
              <a:avLst/>
            </a:prstTxWarp>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r>
              <a:t>Master-Textstil durch Klicken bearbeiten</a:t>
            </a:r>
          </a:p>
        </p:txBody>
      </p:sp>
      <p:sp>
        <p:nvSpPr>
          <p:cNvPr id="4"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8CAO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253F-71D3-15D3-9DF8-87866BB66BD2}" type="datetime1">
              <a:t>25.06.2020</a:t>
            </a:fld>
            <a:endParaRPr/>
          </a:p>
        </p:txBody>
      </p:sp>
      <p:sp>
        <p:nvSpPr>
          <p:cNvPr id="5"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HAB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r>
              <a:t>{Fußzeile}</a:t>
            </a:r>
          </a:p>
        </p:txBody>
      </p:sp>
      <p:sp>
        <p:nvSpPr>
          <p:cNvPr id="6"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IAbw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2E14-5AD3-15D8-9DF8-AC8D60B66BF9}"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el und zwei Inhalte">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I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AEAAHA1AAC4CAAAAAAAACYAAAAIAAAAAAAAAAAAAAA="/>
              </a:ext>
            </a:extLst>
          </p:cNvSpPr>
          <p:nvPr>
            <p:ph type="title"/>
          </p:nvPr>
        </p:nvSpPr>
        <p:spPr/>
        <p:txBody>
          <a:bodyPr/>
          <a:lstStyle/>
          <a:p>
            <a:r>
              <a:t>Master-Titelstil durch Klicken bearbeiten</a:t>
            </a:r>
          </a:p>
        </p:txBody>
      </p:sp>
      <p:sp>
        <p:nvSpPr>
          <p:cNvPr id="3" name="Folientext2"/>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2AkAAKgbAACwJQAAAAAAACYAAAAIAAAAAYAAAAAAAAA="/>
              </a:ext>
            </a:extLst>
          </p:cNvSpPr>
          <p:nvPr>
            <p:ph sz="half" idx="1"/>
          </p:nvPr>
        </p:nvSpPr>
        <p:spPr>
          <a:xfrm>
            <a:off x="457200" y="1600200"/>
            <a:ext cx="4038600"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t>Master-Textstil durch Klicken bearbeiten</a:t>
            </a:r>
          </a:p>
          <a:p>
            <a:pPr lvl="1"/>
            <a:r>
              <a:t>Zweite Ebene</a:t>
            </a:r>
          </a:p>
          <a:p>
            <a:pPr lvl="2"/>
            <a:r>
              <a:t>Dritte Ebene</a:t>
            </a:r>
          </a:p>
          <a:p>
            <a:pPr lvl="3"/>
            <a:r>
              <a:t>Vierte Ebene</a:t>
            </a:r>
          </a:p>
          <a:p>
            <a:pPr lvl="4"/>
            <a:r>
              <a:t>Fünfte Ebene</a:t>
            </a:r>
          </a:p>
        </p:txBody>
      </p:sp>
      <p:sp>
        <p:nvSpPr>
          <p:cNvPr id="4" name="Folientext1"/>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MAhUE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CYHAAA2AkAAHA1AACwJQAAAAAAACYAAAAIAAAAAYAAAAAAAAA="/>
              </a:ext>
            </a:extLst>
          </p:cNvSpPr>
          <p:nvPr>
            <p:ph sz="half" idx="2"/>
          </p:nvPr>
        </p:nvSpPr>
        <p:spPr>
          <a:xfrm>
            <a:off x="4648200" y="1600200"/>
            <a:ext cx="4038600" cy="45262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t>Master-Textstil durch Klicken bearbeiten</a:t>
            </a:r>
          </a:p>
          <a:p>
            <a:pPr lvl="1"/>
            <a:r>
              <a:t>Zweite Ebene</a:t>
            </a:r>
          </a:p>
          <a:p>
            <a:pPr lvl="2"/>
            <a:r>
              <a:t>Dritte Ebene</a:t>
            </a:r>
          </a:p>
          <a:p>
            <a:pPr lvl="3"/>
            <a:r>
              <a:t>Vierte Ebene</a:t>
            </a:r>
          </a:p>
          <a:p>
            <a:pPr lvl="4"/>
            <a:r>
              <a:t>Fünfte Ebene</a:t>
            </a:r>
          </a:p>
        </p:txBody>
      </p:sp>
      <p:sp>
        <p:nvSpPr>
          <p:cNvPr id="5"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MAbkE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44C7-89D3-15B2-9DF8-7FE70AB66B2A}" type="datetime1">
              <a:t>25.06.2020</a:t>
            </a:fld>
            <a:endParaRPr/>
          </a:p>
        </p:txBody>
      </p:sp>
      <p:sp>
        <p:nvSpPr>
          <p:cNvPr id="6"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hLcIQ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7"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S6Aw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6190-DED3-1597-9DF8-28C22FB66B7D}"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Vergleich">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ZvB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AEAAHA1AAC4CAAAAAAAACYAAAAIAAAAAAAAAAAAAAA="/>
              </a:ext>
            </a:extLst>
          </p:cNvSpPr>
          <p:nvPr>
            <p:ph type="title"/>
          </p:nvPr>
        </p:nvSpPr>
        <p:spPr/>
        <p:txBody>
          <a:bodyPr/>
          <a:lstStyle/>
          <a:p>
            <a:r>
              <a:t>Master-Titelstil durch Klicken bearbeiten</a:t>
            </a:r>
          </a:p>
        </p:txBody>
      </p:sp>
      <p:sp>
        <p:nvSpPr>
          <p:cNvPr id="3" name="Folientext3"/>
          <p:cNvSpPr>
            <a:spLocks noGrp="1" noChangeArrowheads="1"/>
            <a:extLst>
              <a:ext uri="smNativeData">
                <pr:smNativeData xmlns:pr="smNativeData" xmlns:p14="http://schemas.microsoft.com/office/powerpoint/2010/main" xmlns="" val="SMDATA_13_rMrzX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JJHZSU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cQkAAKobAABhDQAAAAAAACYAAAAIAAAAgYAAAAAAAAA="/>
              </a:ext>
            </a:extLst>
          </p:cNvSpPr>
          <p:nvPr>
            <p:ph idx="1"/>
          </p:nvPr>
        </p:nvSpPr>
        <p:spPr>
          <a:xfrm>
            <a:off x="457200" y="1534795"/>
            <a:ext cx="4039870" cy="640080"/>
          </a:xfrm>
        </p:spPr>
        <p:txBody>
          <a:bodyPr vert="horz" wrap="square" numCol="1" spcCol="215900" anchor="b">
            <a:prstTxWarp prst="textNoShape">
              <a:avLst/>
            </a:prstTxWarp>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t>Master-Textstil durch Klicken bearbeiten</a:t>
            </a:r>
          </a:p>
        </p:txBody>
      </p:sp>
      <p:sp>
        <p:nvSpPr>
          <p:cNvPr id="4" name="Folientext1"/>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LTaAw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YQ0AAKobAACwJQAAAAAAACYAAAAIAAAAAYAAAAAAAAA="/>
              </a:ext>
            </a:extLst>
          </p:cNvSpPr>
          <p:nvPr>
            <p:ph sz="half" idx="2"/>
          </p:nvPr>
        </p:nvSpPr>
        <p:spPr>
          <a:xfrm>
            <a:off x="457200" y="2174875"/>
            <a:ext cx="4039870" cy="3951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t>Master-Textstil durch Klicken bearbeiten</a:t>
            </a:r>
          </a:p>
          <a:p>
            <a:pPr lvl="1"/>
            <a:r>
              <a:t>Zweite Ebene</a:t>
            </a:r>
          </a:p>
          <a:p>
            <a:pPr lvl="2"/>
            <a:r>
              <a:t>Dritte Ebene</a:t>
            </a:r>
          </a:p>
          <a:p>
            <a:pPr lvl="3"/>
            <a:r>
              <a:t>Vierte Ebene</a:t>
            </a:r>
          </a:p>
          <a:p>
            <a:pPr lvl="4"/>
            <a:r>
              <a:t>Fünfte Ebene</a:t>
            </a:r>
          </a:p>
        </p:txBody>
      </p:sp>
      <p:sp>
        <p:nvSpPr>
          <p:cNvPr id="5" name="Folientext2"/>
          <p:cNvSpPr>
            <a:spLocks noGrp="1" noChangeArrowheads="1"/>
            <a:extLst>
              <a:ext uri="smNativeData">
                <pr:smNativeData xmlns:pr="smNativeData" xmlns:p14="http://schemas.microsoft.com/office/powerpoint/2010/main" xmlns="" val="SMDATA_13_rMrzX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PBCLck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CWHAAAcQkAAHA1AABhDQAAAAAAACYAAAAIAAAAgYAAAAAAAAA="/>
              </a:ext>
            </a:extLst>
          </p:cNvSpPr>
          <p:nvPr>
            <p:ph idx="3"/>
          </p:nvPr>
        </p:nvSpPr>
        <p:spPr>
          <a:xfrm>
            <a:off x="4646930" y="1534795"/>
            <a:ext cx="4039870" cy="640080"/>
          </a:xfrm>
        </p:spPr>
        <p:txBody>
          <a:bodyPr vert="horz" wrap="square" numCol="1" spcCol="215900" anchor="b">
            <a:prstTxWarp prst="textNoShape">
              <a:avLst/>
            </a:prstTxWarp>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t>Master-Textstil durch Klicken bearbeiten</a:t>
            </a:r>
          </a:p>
        </p:txBody>
      </p:sp>
      <p:sp>
        <p:nvSpPr>
          <p:cNvPr id="6" name="Folientext4"/>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LZaAw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CWHAAAYQ0AAHA1AACwJQAAAAAAACYAAAAIAAAAAYAAAAAAAAA="/>
              </a:ext>
            </a:extLst>
          </p:cNvSpPr>
          <p:nvPr>
            <p:ph sz="half" idx="4"/>
          </p:nvPr>
        </p:nvSpPr>
        <p:spPr>
          <a:xfrm>
            <a:off x="4646930" y="2174875"/>
            <a:ext cx="4039870" cy="39516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t>Master-Textstil durch Klicken bearbeiten</a:t>
            </a:r>
          </a:p>
          <a:p>
            <a:pPr lvl="1"/>
            <a:r>
              <a:t>Zweite Ebene</a:t>
            </a:r>
          </a:p>
          <a:p>
            <a:pPr lvl="2"/>
            <a:r>
              <a:t>Dritte Ebene</a:t>
            </a:r>
          </a:p>
          <a:p>
            <a:pPr lvl="3"/>
            <a:r>
              <a:t>Vierte Ebene</a:t>
            </a:r>
          </a:p>
          <a:p>
            <a:pPr lvl="4"/>
            <a:r>
              <a:t>Fünfte Ebene</a:t>
            </a:r>
          </a:p>
        </p:txBody>
      </p:sp>
      <p:sp>
        <p:nvSpPr>
          <p:cNvPr id="7"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QAxWg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28DF-91D3-15DE-9DF8-678B66B66B32}" type="datetime1">
              <a:t>25.06.2020</a:t>
            </a:fld>
            <a:endParaRPr/>
          </a:p>
        </p:txBody>
      </p:sp>
      <p:sp>
        <p:nvSpPr>
          <p:cNvPr id="8"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B+TAw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9"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M9ACK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4FE5-ABD3-15B9-9DF8-5DEC01B66B08}"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QAf0o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AEAAHA1AAC4CAAAAAAAACYAAAAIAAAAAAAAAAAAAAA="/>
              </a:ext>
            </a:extLst>
          </p:cNvSpPr>
          <p:nvPr>
            <p:ph type="title"/>
          </p:nvPr>
        </p:nvSpPr>
        <p:spPr/>
        <p:txBody>
          <a:bodyPr/>
          <a:lstStyle/>
          <a:p>
            <a:r>
              <a:t>Master-Titelstil durch Klicken bearbeiten</a:t>
            </a:r>
          </a:p>
        </p:txBody>
      </p:sp>
      <p:sp>
        <p:nvSpPr>
          <p:cNvPr id="3"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NMZz3M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7CE7-A9D3-158A-9DF8-5FDF32B66B0A}" type="datetime1">
              <a:t>25.06.2020</a:t>
            </a:fld>
            <a:endParaRPr/>
          </a:p>
        </p:txBody>
      </p:sp>
      <p:sp>
        <p:nvSpPr>
          <p:cNvPr id="4"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KVGLeU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5"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MAjgw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3ED6-98D3-15C8-9DF8-6E9D70B66B3B}"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Leer">
    <p:spTree>
      <p:nvGrpSpPr>
        <p:cNvPr id="1" name=""/>
        <p:cNvGrpSpPr/>
        <p:nvPr/>
      </p:nvGrpSpPr>
      <p:grpSpPr>
        <a:xfrm>
          <a:off x="0" y="0"/>
          <a:ext cx="0" cy="0"/>
          <a:chOff x="0" y="0"/>
          <a:chExt cx="0" cy="0"/>
        </a:xfrm>
      </p:grpSpPr>
      <p:sp>
        <p:nvSpPr>
          <p:cNvPr id="2"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MERB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174B-05D3-15E1-9DF8-F3B459B66BA6}" type="datetime1">
              <a:t>25.06.2020</a:t>
            </a:fld>
            <a:endParaRPr/>
          </a:p>
        </p:txBody>
      </p:sp>
      <p:sp>
        <p:nvSpPr>
          <p:cNvPr id="3"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MAhj4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4"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JAB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101F-51D3-15E6-9DF8-A7B35EB66BF2}"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Inhalt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EcAbw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rgEAAFIVAADUCAAAAAAAACYAAAAIAAAAgYAAAAAAAAA="/>
              </a:ext>
            </a:extLst>
          </p:cNvSpPr>
          <p:nvPr>
            <p:ph type="title"/>
          </p:nvPr>
        </p:nvSpPr>
        <p:spPr>
          <a:xfrm>
            <a:off x="457200" y="273050"/>
            <a:ext cx="3008630" cy="1162050"/>
          </a:xfrm>
        </p:spPr>
        <p:txBody>
          <a:bodyPr vert="horz" wrap="square" numCol="1" spcCol="215900" anchor="b">
            <a:prstTxWarp prst="textNoShape">
              <a:avLst/>
            </a:prstTxWarp>
          </a:bodyPr>
          <a:lstStyle>
            <a:lvl1pPr algn="l">
              <a:defRPr sz="2000" b="1"/>
            </a:lvl1pPr>
          </a:lstStyle>
          <a:p>
            <a:r>
              <a:t>Master-Titelstil durch Klicken bearbeiten</a:t>
            </a:r>
          </a:p>
        </p:txBody>
      </p:sp>
      <p:sp>
        <p:nvSpPr>
          <p:cNvPr id="3" name="Folientext2"/>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M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FQAArgEAAHA1AACwJQAAAAAAACYAAAAIAAAAAYAAAAAAAAA="/>
              </a:ext>
            </a:extLst>
          </p:cNvSpPr>
          <p:nvPr>
            <p:ph idx="1"/>
          </p:nvPr>
        </p:nvSpPr>
        <p:spPr>
          <a:xfrm>
            <a:off x="3575050" y="273050"/>
            <a:ext cx="5111750" cy="58534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t>Master-Textstil durch Klicken bearbeiten</a:t>
            </a:r>
          </a:p>
          <a:p>
            <a:pPr lvl="1"/>
            <a:r>
              <a:t>Zweite Ebene</a:t>
            </a:r>
          </a:p>
          <a:p>
            <a:pPr lvl="2"/>
            <a:r>
              <a:t>Dritte Ebene</a:t>
            </a:r>
          </a:p>
          <a:p>
            <a:pPr lvl="3"/>
            <a:r>
              <a:t>Vierte Ebene</a:t>
            </a:r>
          </a:p>
          <a:p>
            <a:pPr lvl="4"/>
            <a:r>
              <a:t>Fünfte Ebene</a:t>
            </a:r>
          </a:p>
        </p:txBody>
      </p:sp>
      <p:sp>
        <p:nvSpPr>
          <p:cNvPr id="4" name="Folientext1"/>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J8AAi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1AgAAFIVAACwJQAAAAAAACYAAAAIAAAAAYAAAAAAAAA="/>
              </a:ext>
            </a:extLst>
          </p:cNvSpPr>
          <p:nvPr>
            <p:ph sz="half" idx="2"/>
          </p:nvPr>
        </p:nvSpPr>
        <p:spPr>
          <a:xfrm>
            <a:off x="457200" y="1435100"/>
            <a:ext cx="3008630" cy="46913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t>Master-Textstil durch Klicken bearbeiten</a:t>
            </a:r>
          </a:p>
        </p:txBody>
      </p:sp>
      <p:sp>
        <p:nvSpPr>
          <p:cNvPr id="5"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4FA5-EBD3-15B9-9DF8-1DEC01B66B48}" type="datetime1">
              <a:t>25.06.2020</a:t>
            </a:fld>
            <a:endParaRPr/>
          </a:p>
        </p:txBody>
      </p:sp>
      <p:sp>
        <p:nvSpPr>
          <p:cNvPr id="6"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7"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2735-7BD3-15D1-9DF8-8D8469B66BD8}"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Grafik mit Überschrift">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C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GCwAAiB0AAMYsAAAEIQAAAAAAACYAAAAIAAAAgYAAAAAAAAA="/>
              </a:ext>
            </a:extLst>
          </p:cNvSpPr>
          <p:nvPr>
            <p:ph type="title"/>
          </p:nvPr>
        </p:nvSpPr>
        <p:spPr>
          <a:xfrm>
            <a:off x="1791970" y="4800600"/>
            <a:ext cx="5486400" cy="566420"/>
          </a:xfrm>
        </p:spPr>
        <p:txBody>
          <a:bodyPr vert="horz" wrap="square" numCol="1" spcCol="215900" anchor="b">
            <a:prstTxWarp prst="textNoShape">
              <a:avLst/>
            </a:prstTxWarp>
          </a:bodyPr>
          <a:lstStyle>
            <a:lvl1pPr algn="l">
              <a:defRPr sz="2000" b="1"/>
            </a:lvl1pPr>
          </a:lstStyle>
          <a:p>
            <a:r>
              <a:t>Master-Titelstil durch Klicken bearbeiten</a:t>
            </a:r>
          </a:p>
        </p:txBody>
      </p:sp>
      <p:sp>
        <p:nvSpPr>
          <p:cNvPr id="3" name="Folientext2"/>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GCwAAxgMAAMYsAAAWHQAAAAAAACYAAAAIAAAAAYAAAAAAAAA="/>
              </a:ext>
            </a:extLst>
          </p:cNvSpPr>
          <p:nvPr>
            <p:ph idx="1"/>
          </p:nvPr>
        </p:nvSpPr>
        <p:spPr>
          <a:xfrm>
            <a:off x="1791970" y="61341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t>Master-Textstil durch Klicken bearbeiten</a:t>
            </a:r>
          </a:p>
        </p:txBody>
      </p:sp>
      <p:sp>
        <p:nvSpPr>
          <p:cNvPr id="4" name="Folientext1"/>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GCwAABCEAAMYsAAD4JQAAAAAAACYAAAAIAAAAAYAAAAAAAAA="/>
              </a:ext>
            </a:extLst>
          </p:cNvSpPr>
          <p:nvPr>
            <p:ph sz="half" idx="2"/>
          </p:nvPr>
        </p:nvSpPr>
        <p:spPr>
          <a:xfrm>
            <a:off x="1791970" y="5367020"/>
            <a:ext cx="5486400" cy="805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t>Master-Textstil durch Klicken bearbeiten</a:t>
            </a:r>
          </a:p>
        </p:txBody>
      </p:sp>
      <p:sp>
        <p:nvSpPr>
          <p:cNvPr id="5"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AAAAAAAAAAA="/>
              </a:ext>
            </a:extLst>
          </p:cNvSpPr>
          <p:nvPr>
            <p:ph type="dt" sz="quarter" idx="10"/>
          </p:nvPr>
        </p:nvSpPr>
        <p:spPr/>
        <p:txBody>
          <a:bodyPr/>
          <a:lstStyle/>
          <a:p>
            <a:fld id="{3E407E6D-23D3-1588-9DF8-D5DD30B66B80}" type="datetime1">
              <a:t>25.06.2020</a:t>
            </a:fld>
            <a:endParaRPr/>
          </a:p>
        </p:txBody>
      </p:sp>
      <p:sp>
        <p:nvSpPr>
          <p:cNvPr id="6"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GwAYQ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AAAAAAAAAAA="/>
              </a:ext>
            </a:extLst>
          </p:cNvSpPr>
          <p:nvPr>
            <p:ph type="ftr" sz="quarter" idx="11"/>
          </p:nvPr>
        </p:nvSpPr>
        <p:spPr/>
        <p:txBody>
          <a:bodyPr/>
          <a:lstStyle/>
          <a:p>
            <a:endParaRPr/>
          </a:p>
        </p:txBody>
      </p:sp>
      <p:sp>
        <p:nvSpPr>
          <p:cNvPr id="7"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EB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AAAAAAAAAAA="/>
              </a:ext>
            </a:extLst>
          </p:cNvSpPr>
          <p:nvPr>
            <p:ph type="sldNum" sz="quarter" idx="12"/>
          </p:nvPr>
        </p:nvSpPr>
        <p:spPr/>
        <p:txBody>
          <a:bodyPr/>
          <a:lstStyle/>
          <a:p>
            <a:fld id="{3E407048-06D3-1586-9DF8-F0D33EB66BA5}"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andard-Design">
    <p:bg>
      <p:bgPr>
        <a:solidFill>
          <a:schemeClr val="bg1"/>
        </a:solidFill>
        <a:effectLst/>
      </p:bgPr>
    </p:bg>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sAEAAHA1AAC4CAAAAAAAACYAAAAIAAAA//////////8="/>
              </a:ext>
            </a:extLst>
          </p:cNvSpPr>
          <p:nvPr>
            <p:ph type="title"/>
          </p:nvPr>
        </p:nvSpPr>
        <p:spPr>
          <a:xfrm>
            <a:off x="457200" y="274320"/>
            <a:ext cx="8229600" cy="1143000"/>
          </a:xfrm>
          <a:prstGeom prst="rect">
            <a:avLst/>
          </a:prstGeom>
          <a:noFill/>
          <a:ln>
            <a:noFill/>
          </a:ln>
          <a:effectLst/>
        </p:spPr>
        <p:txBody>
          <a:bodyPr vert="horz" wrap="square" numCol="1" spcCol="215900" anchor="ctr">
            <a:prstTxWarp prst="textNoShape">
              <a:avLst/>
            </a:prstTxWarp>
          </a:bodyPr>
          <a:lstStyle/>
          <a:p>
            <a:r>
              <a:t>Master-Titelstil durch Klicken bearbeiten</a:t>
            </a:r>
          </a:p>
        </p:txBody>
      </p:sp>
      <p:sp>
        <p:nvSpPr>
          <p:cNvPr id="3" name="Folientext1"/>
          <p:cNvSpPr>
            <a:spLocks noGrp="1" noChangeArrowheads="1"/>
            <a:extLst>
              <a:ext uri="smNativeData">
                <pr:smNativeData xmlns:pr="smNativeData" xmlns:p14="http://schemas.microsoft.com/office/powerpoint/2010/main" xmlns="" val="SMDATA_13_rMrzXhMAAAAlAAAAZA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2AkAAHA1AACwJQAAAAAAACYAAAAIAAAA//////////8="/>
              </a:ext>
            </a:extLst>
          </p:cNvSpPr>
          <p:nvPr>
            <p:ph type="body" idx="1"/>
          </p:nvPr>
        </p:nvSpPr>
        <p:spPr>
          <a:xfrm>
            <a:off x="457200" y="1600200"/>
            <a:ext cx="8229600" cy="4526280"/>
          </a:xfrm>
          <a:prstGeom prst="rect">
            <a:avLst/>
          </a:prstGeom>
          <a:noFill/>
          <a:ln>
            <a:noFill/>
          </a:ln>
          <a:effectLst/>
        </p:spPr>
        <p:txBody>
          <a:bodyPr vert="horz" wrap="square" numCol="1" spcCol="215900" anchor="t">
            <a:prstTxWarp prst="textNoShape">
              <a:avLst/>
            </a:prstTxWarp>
          </a:bodyPr>
          <a:lstStyle/>
          <a:p>
            <a:r>
              <a:t>Master-Textstil durch Klicken bearbeiten</a:t>
            </a:r>
          </a:p>
          <a:p>
            <a:pPr lvl="1"/>
            <a:r>
              <a:t>Zweite Ebene</a:t>
            </a:r>
          </a:p>
          <a:p>
            <a:pPr lvl="2"/>
            <a:r>
              <a:t>Dritte Ebene</a:t>
            </a:r>
          </a:p>
          <a:p>
            <a:pPr lvl="3"/>
            <a:r>
              <a:t>Vierte Ebene</a:t>
            </a:r>
          </a:p>
          <a:p>
            <a:pPr lvl="4"/>
            <a:r>
              <a:t>Fünfte Ebene</a:t>
            </a:r>
          </a:p>
        </p:txBody>
      </p:sp>
      <p:sp>
        <p:nvSpPr>
          <p:cNvPr id="4" name="Zeitstempel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QAgAAGycAAPAPAABZKQAAAAAAACYAAAAIAAAA//////////8="/>
              </a:ext>
            </a:extLst>
          </p:cNvSpPr>
          <p:nvPr>
            <p:ph type="dt" sz="quarter" idx="2"/>
          </p:nvPr>
        </p:nvSpPr>
        <p:spPr>
          <a:xfrm>
            <a:off x="457200" y="6356985"/>
            <a:ext cx="2133600" cy="364490"/>
          </a:xfrm>
          <a:prstGeom prst="rect">
            <a:avLst/>
          </a:prstGeom>
          <a:noFill/>
          <a:ln>
            <a:noFill/>
          </a:ln>
          <a:effectLst/>
        </p:spPr>
        <p:txBody>
          <a:bodyPr vert="horz" wrap="square" numCol="1" spcCol="215900" anchor="ctr">
            <a:prstTxWarp prst="textNoShape">
              <a:avLst/>
            </a:prstTxWarp>
          </a:bodyPr>
          <a:lstStyle>
            <a:lvl1pPr algn="l">
              <a:defRPr sz="1200"/>
            </a:lvl1pPr>
          </a:lstStyle>
          <a:p>
            <a:fld id="{3E405D01-4FD3-15AB-9DF8-B9FE13B66BEC}" type="datetime1">
              <a:t>25.06.2020</a:t>
            </a:fld>
            <a:endParaRPr/>
          </a:p>
        </p:txBody>
      </p:sp>
      <p:sp>
        <p:nvSpPr>
          <p:cNvPr id="5" name="Fußzeilen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4EwAAGycAAAglAABZKQAAAAAAACYAAAAIAAAA//////////8="/>
              </a:ext>
            </a:extLst>
          </p:cNvSpPr>
          <p:nvPr>
            <p:ph type="ftr" sz="quarter" idx="3"/>
          </p:nvPr>
        </p:nvSpPr>
        <p:spPr>
          <a:xfrm>
            <a:off x="3124200" y="6356985"/>
            <a:ext cx="2895600" cy="364490"/>
          </a:xfrm>
          <a:prstGeom prst="rect">
            <a:avLst/>
          </a:prstGeom>
          <a:noFill/>
          <a:ln>
            <a:noFill/>
          </a:ln>
          <a:effectLst/>
        </p:spPr>
        <p:txBody>
          <a:bodyPr vert="horz" wrap="square" numCol="1" spcCol="215900" anchor="ctr">
            <a:prstTxWarp prst="textNoShape">
              <a:avLst/>
            </a:prstTxWarp>
          </a:bodyPr>
          <a:lstStyle>
            <a:lvl1pPr algn="ctr">
              <a:defRPr sz="1200"/>
            </a:lvl1pPr>
          </a:lstStyle>
          <a:p>
            <a:endParaRPr/>
          </a:p>
        </p:txBody>
      </p:sp>
      <p:sp>
        <p:nvSpPr>
          <p:cNvPr id="6" name="FoliennummerBereich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QKAAAGycAAHA1AABZKQAAAAAAACYAAAAIAAAA//////////8="/>
              </a:ext>
            </a:extLst>
          </p:cNvSpPr>
          <p:nvPr>
            <p:ph type="sldNum" sz="quarter" idx="4"/>
          </p:nvPr>
        </p:nvSpPr>
        <p:spPr>
          <a:xfrm>
            <a:off x="6553200" y="6356985"/>
            <a:ext cx="2133600" cy="364490"/>
          </a:xfrm>
          <a:prstGeom prst="rect">
            <a:avLst/>
          </a:prstGeom>
          <a:noFill/>
          <a:ln>
            <a:noFill/>
          </a:ln>
          <a:effectLst/>
        </p:spPr>
        <p:txBody>
          <a:bodyPr vert="horz" wrap="square" numCol="1" spcCol="215900" anchor="ctr">
            <a:prstTxWarp prst="textNoShape">
              <a:avLst/>
            </a:prstTxWarp>
          </a:bodyPr>
          <a:lstStyle>
            <a:lvl1pPr algn="r">
              <a:defRPr sz="1200"/>
            </a:lvl1pPr>
          </a:lstStyle>
          <a:p>
            <a:fld id="{3E401305-4BD3-15E5-9DF8-BDB05DB66BE8}"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marR="0" indent="0" algn="ctr" defTabSz="449580">
        <a:lnSpc>
          <a:spcPct val="100000"/>
        </a:lnSpc>
        <a:spcBef>
          <a:spcPts val="0"/>
        </a:spcBef>
        <a:spcAft>
          <a:spcPts val="0"/>
        </a:spcAft>
        <a:buNone/>
        <a:tabLst/>
        <a:defRPr sz="4400" b="0" i="0" u="none" strike="noStrike" kern="1" spc="0" baseline="0">
          <a:solidFill>
            <a:schemeClr val="tx2"/>
          </a:solidFill>
          <a:effectLst/>
          <a:latin typeface="Calibri" pitchFamily="2" charset="0"/>
          <a:ea typeface="SimSun" charset="0"/>
          <a:cs typeface="Times New Roman" pitchFamily="1" charset="0"/>
        </a:defRPr>
      </a:lvl1pPr>
    </p:titleStyle>
    <p:bodyStyle>
      <a:lvl1pPr marL="342900" marR="0" indent="-342900" algn="l" defTabSz="449580">
        <a:lnSpc>
          <a:spcPct val="100000"/>
        </a:lnSpc>
        <a:spcBef>
          <a:spcPts val="0"/>
        </a:spcBef>
        <a:spcAft>
          <a:spcPts val="0"/>
        </a:spcAft>
        <a:buClrTx/>
        <a:buSzTx/>
        <a:buFontTx/>
        <a:buChar char="•"/>
        <a:tabLst/>
        <a:defRPr sz="3200" b="0" i="0" u="none" strike="noStrike" kern="1" spc="0" baseline="0">
          <a:solidFill>
            <a:schemeClr val="tx1"/>
          </a:solidFill>
          <a:effectLst/>
          <a:latin typeface="Calibri" pitchFamily="2" charset="0"/>
          <a:ea typeface="SimSun" charset="0"/>
          <a:cs typeface="Times New Roman" pitchFamily="1" charset="0"/>
        </a:defRPr>
      </a:lvl1pPr>
      <a:lvl2pPr marL="742950" marR="0" indent="-285750" algn="l" defTabSz="449580">
        <a:lnSpc>
          <a:spcPct val="100000"/>
        </a:lnSpc>
        <a:spcBef>
          <a:spcPts val="0"/>
        </a:spcBef>
        <a:spcAft>
          <a:spcPts val="0"/>
        </a:spcAft>
        <a:buClrTx/>
        <a:buSzTx/>
        <a:buFontTx/>
        <a:buChar char="–"/>
        <a:tabLst/>
        <a:defRPr sz="2800" b="0" i="0" u="none" strike="noStrike" kern="1" spc="0" baseline="0">
          <a:solidFill>
            <a:schemeClr val="tx1"/>
          </a:solidFill>
          <a:effectLst/>
          <a:latin typeface="Calibri" pitchFamily="2" charset="0"/>
          <a:ea typeface="SimSun" charset="0"/>
          <a:cs typeface="Times New Roman" pitchFamily="1" charset="0"/>
        </a:defRPr>
      </a:lvl2pPr>
      <a:lvl3pPr marL="1143000" marR="0" indent="-228600" algn="l" defTabSz="449580">
        <a:lnSpc>
          <a:spcPct val="100000"/>
        </a:lnSpc>
        <a:spcBef>
          <a:spcPts val="0"/>
        </a:spcBef>
        <a:spcAft>
          <a:spcPts val="0"/>
        </a:spcAft>
        <a:buClrTx/>
        <a:buSzTx/>
        <a:buFontTx/>
        <a:buChar char="•"/>
        <a:tabLst/>
        <a:defRPr sz="2400" b="0" i="0" u="none" strike="noStrike" kern="1" spc="0" baseline="0">
          <a:solidFill>
            <a:schemeClr val="tx1"/>
          </a:solidFill>
          <a:effectLst/>
          <a:latin typeface="Calibri" pitchFamily="2" charset="0"/>
          <a:ea typeface="SimSun" charset="0"/>
          <a:cs typeface="Times New Roman" pitchFamily="1" charset="0"/>
        </a:defRPr>
      </a:lvl3pPr>
      <a:lvl4pPr marL="1600200" marR="0" indent="-228600" algn="l" defTabSz="44958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charset="0"/>
          <a:cs typeface="Times New Roman" pitchFamily="1" charset="0"/>
        </a:defRPr>
      </a:lvl4pPr>
      <a:lvl5pPr marL="2057400" marR="0" indent="-228600" algn="l" defTabSz="44958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charset="0"/>
          <a:cs typeface="Times New Roman" pitchFamily="1" charset="0"/>
        </a:defRPr>
      </a:lvl5pPr>
      <a:lvl6pPr marL="2514600" marR="0" indent="-228600" algn="l" defTabSz="44958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charset="0"/>
          <a:cs typeface="Times New Roman" pitchFamily="1" charset="0"/>
        </a:defRPr>
      </a:lvl6pPr>
      <a:lvl7pPr marL="2971800" marR="0" indent="-228600" algn="l" defTabSz="44958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charset="0"/>
          <a:cs typeface="Times New Roman" pitchFamily="1" charset="0"/>
        </a:defRPr>
      </a:lvl7pPr>
      <a:lvl8pPr marL="3429000" marR="0" indent="-228600" algn="l" defTabSz="44958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charset="0"/>
          <a:cs typeface="Times New Roman" pitchFamily="1" charset="0"/>
        </a:defRPr>
      </a:lvl8pPr>
      <a:lvl9pPr marL="3886200" marR="0" indent="-228600" algn="l" defTabSz="449580">
        <a:lnSpc>
          <a:spcPct val="100000"/>
        </a:lnSpc>
        <a:spcBef>
          <a:spcPts val="0"/>
        </a:spcBef>
        <a:spcAft>
          <a:spcPts val="0"/>
        </a:spcAft>
        <a:buClrTx/>
        <a:buSzTx/>
        <a:buFontTx/>
        <a:buChar char="•"/>
        <a:tabLst/>
        <a:defRPr sz="2000" b="0" i="0" u="none" strike="noStrike" kern="1" spc="0" baseline="0">
          <a:solidFill>
            <a:schemeClr val="tx1"/>
          </a:solidFill>
          <a:effectLst/>
          <a:latin typeface="Calibri" pitchFamily="2" charset="0"/>
          <a:ea typeface="SimSun" charset="0"/>
          <a:cs typeface="Times New Roman" pitchFamily="1" charset="0"/>
        </a:defRPr>
      </a:lvl9pPr>
    </p:bodyStyle>
    <p:otherStyle>
      <a:lvl1pPr marL="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1pPr>
      <a:lvl2pPr marL="4572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2pPr>
      <a:lvl3pPr marL="9144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3pPr>
      <a:lvl4pPr marL="13716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4pPr>
      <a:lvl5pPr marL="18288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5pPr>
      <a:lvl6pPr marL="22860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6pPr>
      <a:lvl7pPr marL="27432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7pPr>
      <a:lvl8pPr marL="32004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8pPr>
      <a:lvl9pPr marL="3657600" marR="0" indent="0" algn="l" defTabSz="449580">
        <a:lnSpc>
          <a:spcPct val="100000"/>
        </a:lnSpc>
        <a:spcBef>
          <a:spcPts val="0"/>
        </a:spcBef>
        <a:spcAft>
          <a:spcPts val="0"/>
        </a:spcAft>
        <a:buNone/>
        <a:tabLst/>
        <a:defRPr sz="1800" b="0" i="0" u="none" strike="noStrike" kern="1" spc="0" baseline="0">
          <a:solidFill>
            <a:schemeClr val="tx1"/>
          </a:solidFill>
          <a:effectLst/>
          <a:latin typeface="Calibri" pitchFamily="2" charset="0"/>
          <a:ea typeface="SimSun" charset="0"/>
          <a:cs typeface="Times New Roman" pitchFamily="1" charset="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1"/>
          <p:cNvSpPr txBox="1">
            <a:extLst>
              <a:ext uri="smNativeData">
                <pr:smNativeData xmlns:pr="smNativeData" xmlns:p14="http://schemas.microsoft.com/office/powerpoint/2010/main" xmlns="" val="SMDATA_13_rMrzXh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DiCAAAkhAAAGkvAACqGQAAAAAAACYAAAAIAAAA//////////8="/>
              </a:ext>
            </a:extLst>
          </p:cNvSpPr>
          <p:nvPr/>
        </p:nvSpPr>
        <p:spPr>
          <a:xfrm>
            <a:off x="1443990" y="2693670"/>
            <a:ext cx="6263005" cy="1478280"/>
          </a:xfrm>
          <a:prstGeom prst="rect">
            <a:avLst/>
          </a:prstGeom>
          <a:noFill/>
          <a:ln>
            <a:noFill/>
          </a:ln>
          <a:effectLst/>
        </p:spPr>
        <p:txBody>
          <a:bodyPr vert="horz" wrap="square" numCol="1" spcCol="215900" anchor="t"/>
          <a:lstStyle/>
          <a:p>
            <a:pPr marL="0" marR="0" indent="0" algn="ctr" defTabSz="449580">
              <a:lnSpc>
                <a:spcPct val="100000"/>
              </a:lnSpc>
              <a:spcBef>
                <a:spcPts val="0"/>
              </a:spcBef>
              <a:spcAft>
                <a:spcPts val="0"/>
              </a:spcAft>
              <a:buNone/>
              <a:tabLst/>
              <a:defRPr sz="1400" b="1"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Université de Strasbourg</a:t>
            </a:r>
          </a:p>
          <a:p>
            <a:pPr marL="0" marR="0" indent="0" algn="ctr" defTabSz="449580">
              <a:lnSpc>
                <a:spcPct val="100000"/>
              </a:lnSpc>
              <a:spcBef>
                <a:spcPts val="1200"/>
              </a:spcBef>
              <a:spcAft>
                <a:spcPts val="300"/>
              </a:spcAft>
              <a:buNone/>
              <a:tabLst/>
              <a:defRPr sz="1400" b="1" i="0" u="none" strike="noStrike" kern="1" spc="0" baseline="0">
                <a:solidFill>
                  <a:srgbClr val="000000"/>
                </a:solidFill>
                <a:uFill>
                  <a:solidFill>
                    <a:srgbClr val="000000"/>
                  </a:solidFill>
                </a:uFill>
                <a:latin typeface="Times New Roman (Arabic)" pitchFamily="1" charset="-78"/>
                <a:ea typeface="Times New Roman (Arabic)" pitchFamily="1" charset="-78"/>
                <a:cs typeface="Times New Roman (Arabic)" pitchFamily="1" charset="-78"/>
              </a:defRPr>
            </a:pPr>
            <a:r>
              <a:t>Institut national supérieur du professorat et de l'éducation (INSPÉ)</a:t>
            </a:r>
          </a:p>
          <a:p>
            <a:pPr marL="0" marR="0" indent="0" algn="ctr" defTabSz="449580">
              <a:lnSpc>
                <a:spcPct val="100000"/>
              </a:lnSpc>
              <a:spcBef>
                <a:spcPts val="1200"/>
              </a:spcBef>
              <a:spcAft>
                <a:spcPts val="300"/>
              </a:spcAft>
              <a:buNone/>
              <a:tabLst/>
              <a:defRPr sz="1400" b="1" i="0" u="none" strike="noStrike" kern="1" spc="0" baseline="0">
                <a:solidFill>
                  <a:srgbClr val="000000"/>
                </a:solidFill>
                <a:uFill>
                  <a:solidFill>
                    <a:srgbClr val="000000"/>
                  </a:solidFill>
                </a:uFill>
                <a:latin typeface="Times New Roman (Arabic)" pitchFamily="1" charset="-78"/>
                <a:ea typeface="Times New Roman (Arabic)" pitchFamily="1" charset="-78"/>
                <a:cs typeface="Times New Roman (Arabic)" pitchFamily="1" charset="-78"/>
              </a:defRPr>
            </a:pPr>
            <a:r>
              <a:t>Master Métiers de l’enseignement, de l'éducation et de la formation (MEEF)</a:t>
            </a:r>
          </a:p>
          <a:p>
            <a:pPr marL="0" marR="0" indent="0" algn="ctr" defTabSz="449580">
              <a:lnSpc>
                <a:spcPct val="100000"/>
              </a:lnSpc>
              <a:spcBef>
                <a:spcPts val="1200"/>
              </a:spcBef>
              <a:spcAft>
                <a:spcPts val="300"/>
              </a:spcAft>
              <a:buNone/>
              <a:tabLst/>
              <a:defRPr sz="1400" b="1" i="0" u="none" strike="noStrike" kern="1" spc="0" baseline="0">
                <a:solidFill>
                  <a:srgbClr val="000000"/>
                </a:solidFill>
                <a:uFill>
                  <a:solidFill>
                    <a:srgbClr val="000000"/>
                  </a:solidFill>
                </a:uFill>
                <a:latin typeface="Times New Roman (Arabic)" pitchFamily="1" charset="-78"/>
                <a:ea typeface="Times New Roman (Arabic)" pitchFamily="1" charset="-78"/>
                <a:cs typeface="Times New Roman (Arabic)" pitchFamily="1" charset="-78"/>
              </a:defRPr>
            </a:pPr>
            <a:r>
              <a:t>(Master teaching, education and training)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1"/>
          <p:cNvSpPr txBox="1">
            <a:extLst>
              <a:ext uri="smNativeData">
                <pr:smNativeData xmlns:pr="smNativeData" xmlns:p14="http://schemas.microsoft.com/office/powerpoint/2010/main" xmlns="" val="SMDATA_13_rMrzXh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GAAAA5gcAAEU4AABWIgAAAAAAACYAAAAIAAAA//////////8="/>
              </a:ext>
            </a:extLst>
          </p:cNvSpPr>
          <p:nvPr/>
        </p:nvSpPr>
        <p:spPr>
          <a:xfrm>
            <a:off x="3810" y="1283970"/>
            <a:ext cx="9143365" cy="4297680"/>
          </a:xfrm>
          <a:prstGeom prst="rect">
            <a:avLst/>
          </a:prstGeom>
          <a:noFill/>
          <a:ln>
            <a:noFill/>
          </a:ln>
          <a:effectLst/>
        </p:spPr>
        <p:txBody>
          <a:bodyPr vert="horz" wrap="square" numCol="1" spcCol="215900" anchor="t"/>
          <a:lstStyle/>
          <a:p>
            <a:pPr marL="0" marR="0" indent="0" algn="ctr" defTabSz="449580">
              <a:lnSpc>
                <a:spcPct val="100000"/>
              </a:lnSpc>
              <a:spcBef>
                <a:spcPts val="0"/>
              </a:spcBef>
              <a:spcAft>
                <a:spcPts val="0"/>
              </a:spcAft>
              <a:buNone/>
              <a:tabLst/>
              <a:defRPr sz="1400" b="1" i="0" u="sng"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Content</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endParaRP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The decree from 27.8.2013 about the general framework of the master programmes “Teaching, education and training” specifies that these programmes ”comprise the 4 semesters of the master programme and aims at acquiring, in a progressive and integrated way, a high level of professional competency in academic, didactic and scientific subjects as well as the necessary competency to practically work in the educational field.” </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endParaRP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Therefore the teaching subjects of the master subdivisions (”parcours”) are structured along the following lines:</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Master 1</a:t>
            </a: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endParaRP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Update of academic subjects and didactics</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The context of teaching activity and internships: competencies related to professional practice</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Language</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Introductory research and Thesis</a:t>
            </a: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Master 2</a:t>
            </a: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endParaRP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Further studies of academic subjects and didactics</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The context of teaching activity and internships: either in full responsability (students who won the “concours”) or accompanied practical placements (other students), including competencies related to professional practice</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Language</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t>Introductory research and Thesis</a:t>
            </a:r>
          </a:p>
          <a:p>
            <a:pPr marL="0" marR="0" indent="0" algn="l" defTabSz="449580">
              <a:lnSpc>
                <a:spcPct val="100000"/>
              </a:lnSpc>
              <a:spcBef>
                <a:spcPts val="0"/>
              </a:spcBef>
              <a:spcAft>
                <a:spcPts val="0"/>
              </a:spcAft>
              <a:buNone/>
              <a:tabLst/>
              <a:defRPr sz="1000" b="0" i="0" u="none" strike="noStrike" kern="1" spc="0" baseline="0">
                <a:solidFill>
                  <a:srgbClr val="000000"/>
                </a:solidFill>
                <a:effectLst/>
                <a:latin typeface="Calibri" pitchFamily="2" charset="0"/>
                <a:ea typeface="SimSun" charset="0"/>
                <a:cs typeface="Times New Roman" pitchFamily="1" charset="0"/>
              </a:defRPr>
            </a:pP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1"/>
          <p:cNvSpPr txBox="1">
            <a:extLst>
              <a:ext uri="smNativeData">
                <pr:smNativeData xmlns:pr="smNativeData" xmlns:p14="http://schemas.microsoft.com/office/powerpoint/2010/main" xmlns="" val="SMDATA_13_rMrzXh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AAAAAAAAAAAD84AAAvKgAAAAAAACYAAAAIAAAA//////////8="/>
              </a:ext>
            </a:extLst>
          </p:cNvSpPr>
          <p:nvPr/>
        </p:nvSpPr>
        <p:spPr>
          <a:xfrm>
            <a:off x="0" y="0"/>
            <a:ext cx="9143365" cy="6857365"/>
          </a:xfrm>
          <a:prstGeom prst="rect">
            <a:avLst/>
          </a:prstGeom>
          <a:noFill/>
          <a:ln>
            <a:noFill/>
          </a:ln>
          <a:effectLst/>
        </p:spPr>
        <p:txBody>
          <a:bodyPr vert="horz" wrap="square" numCol="1" spcCol="215900" anchor="t"/>
          <a:lstStyle/>
          <a:p>
            <a:pPr marL="0" marR="0" indent="0" algn="ctr" defTabSz="449580">
              <a:lnSpc>
                <a:spcPct val="100000"/>
              </a:lnSpc>
              <a:spcBef>
                <a:spcPts val="0"/>
              </a:spcBef>
              <a:spcAft>
                <a:spcPts val="0"/>
              </a:spcAft>
              <a:buNone/>
              <a:tabLst/>
              <a:defRPr sz="1400" b="1" i="0" u="sng"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Credits </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endParaRP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There are 2 subdivisions of the master programme </a:t>
            </a:r>
          </a:p>
          <a:p>
            <a:pPr marL="22860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 Civil servants trainee students » </a:t>
            </a:r>
            <a:br/>
            <a:r>
              <a:t>« Students »</a:t>
            </a:r>
          </a:p>
          <a:p>
            <a:pPr marL="22860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Semester 3</a:t>
            </a:r>
          </a:p>
          <a:p>
            <a:pPr marL="179705"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 Civil servants trainee students » </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11 ECTS - </a:t>
            </a:r>
            <a:r>
              <a:t>Pedagogy, didactics and teaching competence, among which digital technologies </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3 ECTS - </a:t>
            </a:r>
            <a:r>
              <a:t>Academic subjects (speciality)</a:t>
            </a:r>
            <a:br/>
            <a:r>
              <a:rPr b="1"/>
              <a:t>10 ECTS - </a:t>
            </a:r>
            <a:r>
              <a:t>Training to real-life professional situations, among which digital technologies, fully responsible</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3 ECTS - </a:t>
            </a:r>
            <a:r>
              <a:t>Language</a:t>
            </a:r>
            <a:br/>
            <a:r>
              <a:rPr b="1"/>
              <a:t>3 ECTS - </a:t>
            </a:r>
            <a:r>
              <a:t>Introductory research</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 « Students »</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6 ECTS - </a:t>
            </a:r>
            <a:r>
              <a:t>Pedagogy, didactics and teaching competence, among which digital technologies </a:t>
            </a:r>
            <a:br/>
            <a:r>
              <a:rPr b="1"/>
              <a:t>15 ECTS - </a:t>
            </a:r>
            <a:r>
              <a:t>Academic subjects (speciality) / preparation to written and oral exams</a:t>
            </a:r>
            <a:br/>
            <a:r>
              <a:rPr b="1"/>
              <a:t>3 ECTS - </a:t>
            </a:r>
            <a:r>
              <a:t>Training to real-life professional situations, among which digital technologies</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3 ECTS - </a:t>
            </a:r>
            <a:r>
              <a:t>Language</a:t>
            </a:r>
            <a:br/>
            <a:r>
              <a:rPr b="1"/>
              <a:t>3 ECTS - </a:t>
            </a:r>
            <a:r>
              <a:t>Introductory research</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Semester 4</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endParaRP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 Civil servants trainee students »</a:t>
            </a:r>
            <a:r>
              <a:t> </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9 ECTS - </a:t>
            </a:r>
            <a:r>
              <a:t>Pedagogy, didactics and teaching competence, among which digital technologies </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8 ECTS - </a:t>
            </a:r>
            <a:r>
              <a:t>Training to real-life professional situations, among which digital technologies, fully responsible</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3 ECTS - </a:t>
            </a:r>
            <a:r>
              <a:t>Language</a:t>
            </a:r>
            <a:br/>
            <a:r>
              <a:rPr b="1"/>
              <a:t>10 ECTS - </a:t>
            </a:r>
            <a:r>
              <a:t>Introductory research</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 « Students »</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6 ECTS - </a:t>
            </a:r>
            <a:r>
              <a:t>Pedagogy, didactics and teaching competence, among which digital technologies </a:t>
            </a:r>
            <a:br/>
            <a:r>
              <a:rPr b="1"/>
              <a:t>8 ECTS - </a:t>
            </a:r>
            <a:r>
              <a:t>Academic subjects (speciality) / preparation to written and oral exams</a:t>
            </a:r>
            <a:br/>
            <a:r>
              <a:rPr b="1"/>
              <a:t>3 ECTS - </a:t>
            </a:r>
            <a:r>
              <a:t>Training to real-life professional situations, among which digital technologies</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rPr b="1"/>
              <a:t>3 ECTS - </a:t>
            </a:r>
            <a:r>
              <a:t>Language</a:t>
            </a:r>
            <a:br/>
            <a:r>
              <a:rPr b="1"/>
              <a:t>10 ECTS - </a:t>
            </a:r>
            <a:r>
              <a:t>Introductory research</a:t>
            </a:r>
          </a:p>
          <a:p>
            <a:pPr marL="0" marR="0" indent="0" algn="l" defTabSz="449580">
              <a:lnSpc>
                <a:spcPct val="100000"/>
              </a:lnSpc>
              <a:spcBef>
                <a:spcPts val="0"/>
              </a:spcBef>
              <a:spcAft>
                <a:spcPts val="0"/>
              </a:spcAft>
              <a:buNone/>
              <a:tabLst/>
              <a:defRPr sz="1000" b="0" i="0" u="none" strike="noStrike" kern="1" spc="0" baseline="0">
                <a:solidFill>
                  <a:srgbClr val="000000"/>
                </a:solidFill>
                <a:effectLst/>
                <a:latin typeface="Calibri" pitchFamily="2" charset="0"/>
                <a:ea typeface="SimSun" charset="0"/>
                <a:cs typeface="Times New Roman" pitchFamily="1" charset="0"/>
              </a:defRPr>
            </a:pP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titel1"/>
          <p:cNvSpPr>
            <a:spLocks noGrp="1" noChangeArrowheads="1"/>
            <a:extLst>
              <a:ext uri="smNativeData">
                <pr:smNativeData xmlns:pr="smNativeData" xmlns:p14="http://schemas.microsoft.com/office/powerpoint/2010/main" xmlns="" val="SMDATA_13_rMrzXhMAAAAlAAAAZAAAAA8BAAAAkAAAAEgAAACQAAAASAAAAAAAAAAB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BYAgAAzAEAAPg0AADUCAAAAAAAACYAAAAIAAAAAQAAAAAAAAA="/>
              </a:ext>
            </a:extLst>
          </p:cNvSpPr>
          <p:nvPr>
            <p:ph type="title"/>
          </p:nvPr>
        </p:nvSpPr>
        <p:spPr>
          <a:xfrm>
            <a:off x="381000" y="292100"/>
            <a:ext cx="8229600" cy="1143000"/>
          </a:xfrm>
        </p:spPr>
        <p:txBody>
          <a:bodyPr/>
          <a:lstStyle/>
          <a:p>
            <a:pPr marL="0" marR="0" indent="0" algn="ctr" defTabSz="449580">
              <a:lnSpc>
                <a:spcPct val="100000"/>
              </a:lnSpc>
              <a:spcBef>
                <a:spcPts val="0"/>
              </a:spcBef>
              <a:spcAft>
                <a:spcPts val="0"/>
              </a:spcAft>
              <a:buNone/>
              <a:tabLst/>
              <a:defRPr sz="1400" b="1" i="0" u="sng"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Scientific knowledge to be gained</a:t>
            </a:r>
          </a:p>
        </p:txBody>
      </p:sp>
      <p:sp>
        <p:nvSpPr>
          <p:cNvPr id="3" name="Textbox1"/>
          <p:cNvSpPr txBox="1">
            <a:extLst>
              <a:ext uri="smNativeData">
                <pr:smNativeData xmlns:pr="smNativeData" xmlns:p14="http://schemas.microsoft.com/office/powerpoint/2010/main" xmlns="" val="SMDATA_13_rMrzXhMAAAAlAAAAEgAAAA8BAAAAkAAAAEgAAACQAAAASAAAAAAAAAAAAAAAAAAAAAEAAABQAAAAAAAAAAAA4D8AAAAAAADgPwAAAAAAAOA/AAAAAAAA4D8AAAAAAADgPwAAAAAAAOA/AAAAAAAA4D8AAAAAAADgPwAAAAAAAOA/AAAAAAAA4D8CAAAAjAAAAAAAAAAAAAAAu+Dj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CAgIA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C74OMF////AQAAAAAAAAAAAAAAAAAAAAAAAAAAAAAAAAAAAAAAAAAAAAAAAn9/fwCAgIADzMzMAMDA/wB/f38AAAAAAAAAAAAAAAAAAAAAAAAAAAAhAAAAGAAAABQAAACzBAAAEAcAABY0AABQIwAAAAAAACYAAAAIAAAA//////////8="/>
              </a:ext>
            </a:extLst>
          </p:cNvSpPr>
          <p:nvPr/>
        </p:nvSpPr>
        <p:spPr>
          <a:xfrm>
            <a:off x="763905" y="1148080"/>
            <a:ext cx="7703185" cy="4592320"/>
          </a:xfrm>
          <a:prstGeom prst="rect">
            <a:avLst/>
          </a:prstGeom>
          <a:noFill/>
          <a:ln>
            <a:noFill/>
          </a:ln>
          <a:effectLst/>
        </p:spPr>
        <p:txBody>
          <a:bodyPr vert="horz" wrap="square" numCol="1" spcCol="215900" anchor="t"/>
          <a:lstStyle/>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Times New Roman (Hebrew)" pitchFamily="1" charset="-79"/>
                <a:ea typeface="Times New Roman (Hebrew)" pitchFamily="1" charset="-79"/>
                <a:cs typeface="Times New Roman (Hebrew)" pitchFamily="1" charset="-79"/>
              </a:defRPr>
            </a:pPr>
            <a:r>
              <a:rPr>
                <a:latin typeface="Calibri" pitchFamily="2" charset="0"/>
                <a:ea typeface="Calibri" pitchFamily="2" charset="0"/>
                <a:cs typeface="Calibri" pitchFamily="2" charset="0"/>
              </a:rPr>
              <a:t>The 2 master years are aimed at updating ad reinforce disciplinary knowledge, to acquire knowledge and practice related to professional competencies. Therefore, each master subdivision comprises three general fields of knowledge and competency to be acquired in order to serve as a teacher.</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endParaRPr>
              <a:latin typeface="Calibri" pitchFamily="2" charset="0"/>
              <a:ea typeface="Calibri" pitchFamily="2" charset="0"/>
              <a:cs typeface="Calibri" pitchFamily="2" charset="0"/>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Necessary knowledge to serve as a teacher and more generally in the educational and pedagogical field</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Knowledge related to academic and scolar disciplines.</a:t>
            </a:r>
          </a:p>
          <a:p>
            <a:pPr marL="179705"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Update courses in academic disciplines and elements aimed at developing a work culture (epistemology, didsctics of a given subject, acquiring professional skills, professional use of digital and communication technologies, ...) focus on strenghtening the disciplinary competenies of the future teachers.</a:t>
            </a:r>
          </a:p>
          <a:p>
            <a:pPr marL="0"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Knowledge related to sociology, philosophy and psychology applied to learning, knowledge of the educational system.</a:t>
            </a:r>
          </a:p>
          <a:p>
            <a:pPr marL="179705"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Specific courses from the field of human sciences targeted at teaching and education allow students to understand what teaching, supervising or guided learing mean to children or teenagers in various contexts</a:t>
            </a:r>
          </a:p>
          <a:p>
            <a:pPr marL="179705"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Experiental knowledge related to profressional practice and its analysis</a:t>
            </a:r>
          </a:p>
          <a:p>
            <a:pPr marL="179705"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Professional practice activities related to internships are aimed at teaching the students how to clearly and rationally explain their knowledge, know-how, their way of acting. They should as well be able to explain their educational project, to put it into practice and to analyse it. Those activities are also aimed at developing a relative autonomy so that the students will be able to self evaluate and self regulate their course of action.</a:t>
            </a:r>
          </a:p>
          <a:p>
            <a:pPr marL="179705"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endParaRPr/>
          </a:p>
          <a:p>
            <a:pPr marL="0" marR="0" indent="0" algn="l" defTabSz="449580">
              <a:lnSpc>
                <a:spcPct val="100000"/>
              </a:lnSpc>
              <a:spcBef>
                <a:spcPts val="0"/>
              </a:spcBef>
              <a:spcAft>
                <a:spcPts val="0"/>
              </a:spcAft>
              <a:buNone/>
              <a:tabLst/>
              <a:defRPr sz="1200" b="1"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Knowledge and methodological knowledge related to research</a:t>
            </a:r>
          </a:p>
          <a:p>
            <a:pPr marL="179705" marR="0" indent="0" algn="l" defTabSz="449580">
              <a:lnSpc>
                <a:spcPct val="100000"/>
              </a:lnSpc>
              <a:spcBef>
                <a:spcPts val="0"/>
              </a:spcBef>
              <a:spcAft>
                <a:spcPts val="0"/>
              </a:spcAft>
              <a:buNone/>
              <a:tabLst/>
              <a:defRPr sz="1200" b="0" i="0" u="none" strike="noStrike" kern="1" spc="0" baseline="0">
                <a:solidFill>
                  <a:srgbClr val="000000"/>
                </a:solidFill>
                <a:uFill>
                  <a:solidFill>
                    <a:srgbClr val="000000"/>
                  </a:solidFill>
                </a:uFill>
                <a:latin typeface="Calibri" pitchFamily="2" charset="0"/>
                <a:ea typeface="Calibri" pitchFamily="2" charset="0"/>
                <a:cs typeface="Calibri" pitchFamily="2" charset="0"/>
              </a:defRPr>
            </a:pPr>
            <a:r>
              <a:t>Both master years are geared towards acquiring the necessary knowledge and competencies  in oder to be able to initiate and conduct research at an introductory level, in particulare in the fields of decelopmental psychology, educational sciences as well as in didactics of the schools disciplines.</a:t>
            </a:r>
          </a:p>
          <a:p>
            <a:pPr marL="0" marR="0" indent="0" algn="l" defTabSz="449580">
              <a:lnSpc>
                <a:spcPct val="100000"/>
              </a:lnSpc>
              <a:spcBef>
                <a:spcPts val="0"/>
              </a:spcBef>
              <a:spcAft>
                <a:spcPts val="0"/>
              </a:spcAft>
              <a:buNone/>
              <a:tabLst/>
              <a:defRPr sz="1000" b="0" i="0" u="none" strike="noStrike" kern="1" spc="0" baseline="0">
                <a:solidFill>
                  <a:srgbClr val="000000"/>
                </a:solidFill>
                <a:effectLst/>
                <a:latin typeface="Calibri" pitchFamily="2" charset="0"/>
                <a:ea typeface="SimSun" charset="0"/>
                <a:cs typeface="Times New Roman" pitchFamily="1" charset="0"/>
              </a:defRPr>
            </a:pP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2">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fontScheme name="Presentation">
      <a:majorFont>
        <a:latin typeface="Calibri"/>
        <a:ea typeface="SimSun"/>
        <a:cs typeface="Times New Roman"/>
      </a:majorFont>
      <a:minorFont>
        <a:latin typeface="Calibri"/>
        <a:ea typeface="SimSun"/>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000000"/>
        </a:dk2>
        <a:lt2>
          <a:srgbClr val="969696"/>
        </a:lt2>
        <a:accent1>
          <a:srgbClr val="FBDF53"/>
        </a:accent1>
        <a:accent2>
          <a:srgbClr val="FF9966"/>
        </a:accent2>
        <a:accent3>
          <a:srgbClr val="DF7986"/>
        </a:accent3>
        <a:accent4>
          <a:srgbClr val="BF59A6"/>
        </a:accent4>
        <a:accent5>
          <a:srgbClr val="9F39C6"/>
        </a:accent5>
        <a:accent6>
          <a:srgbClr val="7F19E6"/>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 2">
        <a:dk1>
          <a:srgbClr val="000000"/>
        </a:dk1>
        <a:lt1>
          <a:srgbClr val="FFFFFF"/>
        </a:lt1>
        <a:dk2>
          <a:srgbClr val="000000"/>
        </a:dk2>
        <a:lt2>
          <a:srgbClr val="808080"/>
        </a:lt2>
        <a:accent1>
          <a:srgbClr val="99CCFF"/>
        </a:accent1>
        <a:accent2>
          <a:srgbClr val="CCCCFF"/>
        </a:accent2>
        <a:accent3>
          <a:srgbClr val="ACACDF"/>
        </a:accent3>
        <a:accent4>
          <a:srgbClr val="9C9CBF"/>
        </a:accent4>
        <a:accent5>
          <a:srgbClr val="7C7C9F"/>
        </a:accent5>
        <a:accent6>
          <a:srgbClr val="5C5C7F"/>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 3">
        <a:dk1>
          <a:srgbClr val="000000"/>
        </a:dk1>
        <a:lt1>
          <a:srgbClr val="DEF6F1"/>
        </a:lt1>
        <a:dk2>
          <a:srgbClr val="000000"/>
        </a:dk2>
        <a:lt2>
          <a:srgbClr val="969696"/>
        </a:lt2>
        <a:accent1>
          <a:srgbClr val="FFFFFF"/>
        </a:accent1>
        <a:accent2>
          <a:srgbClr val="8DC6FF"/>
        </a:accent2>
        <a:accent3>
          <a:srgbClr val="6DA6DF"/>
        </a:accent3>
        <a:accent4>
          <a:srgbClr val="4D86BF"/>
        </a:accent4>
        <a:accent5>
          <a:srgbClr val="2D669F"/>
        </a:accent5>
        <a:accent6>
          <a:srgbClr val="0D467F"/>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 4">
        <a:dk1>
          <a:srgbClr val="000000"/>
        </a:dk1>
        <a:lt1>
          <a:srgbClr val="FFFFD9"/>
        </a:lt1>
        <a:dk2>
          <a:srgbClr val="000000"/>
        </a:dk2>
        <a:lt2>
          <a:srgbClr val="777777"/>
        </a:lt2>
        <a:accent1>
          <a:srgbClr val="FFFFF7"/>
        </a:accent1>
        <a:accent2>
          <a:srgbClr val="33CCCC"/>
        </a:accent2>
        <a:accent3>
          <a:srgbClr val="53ACAC"/>
        </a:accent3>
        <a:accent4>
          <a:srgbClr val="738C8C"/>
        </a:accent4>
        <a:accent5>
          <a:srgbClr val="936C6C"/>
        </a:accent5>
        <a:accent6>
          <a:srgbClr val="B34C4C"/>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 5">
        <a:dk1>
          <a:srgbClr val="FFFFFF"/>
        </a:dk1>
        <a:lt1>
          <a:srgbClr val="008080"/>
        </a:lt1>
        <a:dk2>
          <a:srgbClr val="FFFF99"/>
        </a:dk2>
        <a:lt2>
          <a:srgbClr val="005A58"/>
        </a:lt2>
        <a:accent1>
          <a:srgbClr val="006462"/>
        </a:accent1>
        <a:accent2>
          <a:srgbClr val="6D6FC7"/>
        </a:accent2>
        <a:accent3>
          <a:srgbClr val="6D8FA7"/>
        </a:accent3>
        <a:accent4>
          <a:srgbClr val="8DAF87"/>
        </a:accent4>
        <a:accent5>
          <a:srgbClr val="ADCF67"/>
        </a:accent5>
        <a:accent6>
          <a:srgbClr val="CDEF47"/>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Presentation 6">
        <a:dk1>
          <a:srgbClr val="FFFFFF"/>
        </a:dk1>
        <a:lt1>
          <a:srgbClr val="800000"/>
        </a:lt1>
        <a:dk2>
          <a:srgbClr val="DFD293"/>
        </a:dk2>
        <a:lt2>
          <a:srgbClr val="5C1F00"/>
        </a:lt2>
        <a:accent1>
          <a:srgbClr val="CC3300"/>
        </a:accent1>
        <a:accent2>
          <a:srgbClr val="BE7960"/>
        </a:accent2>
        <a:accent3>
          <a:srgbClr val="9E9980"/>
        </a:accent3>
        <a:accent4>
          <a:srgbClr val="7EB9A0"/>
        </a:accent4>
        <a:accent5>
          <a:srgbClr val="5EC9C0"/>
        </a:accent5>
        <a:accent6>
          <a:srgbClr val="3EE9E0"/>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Presentation 7">
        <a:dk1>
          <a:srgbClr val="FFFFFF"/>
        </a:dk1>
        <a:lt1>
          <a:srgbClr val="000099"/>
        </a:lt1>
        <a:dk2>
          <a:srgbClr val="CCFFFF"/>
        </a:dk2>
        <a:lt2>
          <a:srgbClr val="003366"/>
        </a:lt2>
        <a:accent1>
          <a:srgbClr val="3366CC"/>
        </a:accent1>
        <a:accent2>
          <a:srgbClr val="00B000"/>
        </a:accent2>
        <a:accent3>
          <a:srgbClr val="209020"/>
        </a:accent3>
        <a:accent4>
          <a:srgbClr val="407040"/>
        </a:accent4>
        <a:accent5>
          <a:srgbClr val="605060"/>
        </a:accent5>
        <a:accent6>
          <a:srgbClr val="80308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Presentation 8">
        <a:dk1>
          <a:srgbClr val="FFFFFF"/>
        </a:dk1>
        <a:lt1>
          <a:srgbClr val="000000"/>
        </a:lt1>
        <a:dk2>
          <a:srgbClr val="E3EBF1"/>
        </a:dk2>
        <a:lt2>
          <a:srgbClr val="336699"/>
        </a:lt2>
        <a:accent1>
          <a:srgbClr val="003399"/>
        </a:accent1>
        <a:accent2>
          <a:srgbClr val="468A4B"/>
        </a:accent2>
        <a:accent3>
          <a:srgbClr val="666A6B"/>
        </a:accent3>
        <a:accent4>
          <a:srgbClr val="864A8B"/>
        </a:accent4>
        <a:accent5>
          <a:srgbClr val="A62AAB"/>
        </a:accent5>
        <a:accent6>
          <a:srgbClr val="C60ACB"/>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Presentation 9">
        <a:dk1>
          <a:srgbClr val="FFFFFF"/>
        </a:dk1>
        <a:lt1>
          <a:srgbClr val="686B5D"/>
        </a:lt1>
        <a:dk2>
          <a:srgbClr val="D1D1CB"/>
        </a:dk2>
        <a:lt2>
          <a:srgbClr val="777777"/>
        </a:lt2>
        <a:accent1>
          <a:srgbClr val="909082"/>
        </a:accent1>
        <a:accent2>
          <a:srgbClr val="809EA8"/>
        </a:accent2>
        <a:accent3>
          <a:srgbClr val="A07E88"/>
        </a:accent3>
        <a:accent4>
          <a:srgbClr val="C05E68"/>
        </a:accent4>
        <a:accent5>
          <a:srgbClr val="E03E48"/>
        </a:accent5>
        <a:accent6>
          <a:srgbClr val="FF1E28"/>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Presentation 10">
        <a:dk1>
          <a:srgbClr val="FFFFFF"/>
        </a:dk1>
        <a:lt1>
          <a:srgbClr val="666699"/>
        </a:lt1>
        <a:dk2>
          <a:srgbClr val="FFFFFF"/>
        </a:dk2>
        <a:lt2>
          <a:srgbClr val="3E3E5C"/>
        </a:lt2>
        <a:accent1>
          <a:srgbClr val="60597B"/>
        </a:accent1>
        <a:accent2>
          <a:srgbClr val="6666FF"/>
        </a:accent2>
        <a:accent3>
          <a:srgbClr val="8686DF"/>
        </a:accent3>
        <a:accent4>
          <a:srgbClr val="A6A6BF"/>
        </a:accent4>
        <a:accent5>
          <a:srgbClr val="C6C69F"/>
        </a:accent5>
        <a:accent6>
          <a:srgbClr val="E6E67F"/>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Presentation 11">
        <a:dk1>
          <a:srgbClr val="FFFFFF"/>
        </a:dk1>
        <a:lt1>
          <a:srgbClr val="523E26"/>
        </a:lt1>
        <a:dk2>
          <a:srgbClr val="DFC08D"/>
        </a:dk2>
        <a:lt2>
          <a:srgbClr val="2D2015"/>
        </a:lt2>
        <a:accent1>
          <a:srgbClr val="8C7B70"/>
        </a:accent1>
        <a:accent2>
          <a:srgbClr val="8F5F2F"/>
        </a:accent2>
        <a:accent3>
          <a:srgbClr val="8F7F4F"/>
        </a:accent3>
        <a:accent4>
          <a:srgbClr val="6F9F6F"/>
        </a:accent4>
        <a:accent5>
          <a:srgbClr val="4FBF8F"/>
        </a:accent5>
        <a:accent6>
          <a:srgbClr val="2FDFAF"/>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Presentation 12">
        <a:dk1>
          <a:srgbClr val="000000"/>
        </a:dk1>
        <a:lt1>
          <a:srgbClr val="FFFFFF"/>
        </a:lt1>
        <a:dk2>
          <a:srgbClr val="000000"/>
        </a:dk2>
        <a:lt2>
          <a:srgbClr val="808080"/>
        </a:lt2>
        <a:accent1>
          <a:srgbClr val="BBE0E3"/>
        </a:accent1>
        <a:accent2>
          <a:srgbClr val="333399"/>
        </a:accent2>
        <a:accent3>
          <a:srgbClr val="535379"/>
        </a:accent3>
        <a:accent4>
          <a:srgbClr val="737359"/>
        </a:accent4>
        <a:accent5>
          <a:srgbClr val="939339"/>
        </a:accent5>
        <a:accent6>
          <a:srgbClr val="B3B319"/>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529</Words>
  <Application>Microsoft Office PowerPoint</Application>
  <PresentationFormat>Экран (4:3)</PresentationFormat>
  <Paragraphs>63</Paragraphs>
  <Slides>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4</vt:i4>
      </vt:variant>
    </vt:vector>
  </HeadingPairs>
  <TitlesOfParts>
    <vt:vector size="10" baseType="lpstr">
      <vt:lpstr>SimSun</vt:lpstr>
      <vt:lpstr>Calibri</vt:lpstr>
      <vt:lpstr>Times New Roman</vt:lpstr>
      <vt:lpstr>Times New Roman (Arabic)</vt:lpstr>
      <vt:lpstr>Times New Roman (Hebrew)</vt:lpstr>
      <vt:lpstr>Presentation</vt:lpstr>
      <vt:lpstr>Презентация PowerPoint</vt:lpstr>
      <vt:lpstr>Презентация PowerPoint</vt:lpstr>
      <vt:lpstr>Презентация PowerPoint</vt:lpstr>
      <vt:lpstr>Scientific knowledge to be gained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Aytac Atakishiyeva</dc:creator>
  <cp:keywords/>
  <dc:description/>
  <cp:lastModifiedBy>Aytac Atakishiyeva</cp:lastModifiedBy>
  <cp:revision>1</cp:revision>
  <dcterms:created xsi:type="dcterms:W3CDTF">2020-06-24T20:56:56Z</dcterms:created>
  <dcterms:modified xsi:type="dcterms:W3CDTF">2020-06-25T11:16:32Z</dcterms:modified>
</cp:coreProperties>
</file>