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68" r:id="rId3"/>
    <p:sldMasterId id="2147483670" r:id="rId4"/>
  </p:sldMasterIdLst>
  <p:notesMasterIdLst>
    <p:notesMasterId r:id="rId10"/>
  </p:notesMasterIdLst>
  <p:sldIdLst>
    <p:sldId id="262" r:id="rId5"/>
    <p:sldId id="303" r:id="rId6"/>
    <p:sldId id="304" r:id="rId7"/>
    <p:sldId id="256" r:id="rId8"/>
    <p:sldId id="267" r:id="rId9"/>
  </p:sldIdLst>
  <p:sldSz cx="12192000" cy="6858000"/>
  <p:notesSz cx="9144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AF31CD-E7B7-4256-BD8E-D656B93E8236}">
          <p14:sldIdLst>
            <p14:sldId id="262"/>
            <p14:sldId id="303"/>
            <p14:sldId id="304"/>
            <p14:sldId id="256"/>
          </p14:sldIdLst>
        </p14:section>
        <p14:section name="Untitled Section" id="{93297152-E528-4FF3-9EC6-4E79BCFD2FB0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6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98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7" autoAdjust="0"/>
    <p:restoredTop sz="73003" autoAdjust="0"/>
  </p:normalViewPr>
  <p:slideViewPr>
    <p:cSldViewPr>
      <p:cViewPr varScale="1">
        <p:scale>
          <a:sx n="54" d="100"/>
          <a:sy n="54" d="100"/>
        </p:scale>
        <p:origin x="1296" y="60"/>
      </p:cViewPr>
      <p:guideLst>
        <p:guide orient="horz" pos="4320"/>
        <p:guide pos="6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6D0B-65F1-4A38-8F59-D6F6D8E7E192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6ED49-DA0F-454C-8600-9D57DD33902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659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6ED49-DA0F-454C-8600-9D57DD339023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14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0247F-5769-49DD-B588-A755BC2A59C3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395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8E00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35" y="720502"/>
            <a:ext cx="1807468" cy="3322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1"/>
          <a:stretch/>
        </p:blipFill>
        <p:spPr>
          <a:xfrm>
            <a:off x="9659084" y="16193"/>
            <a:ext cx="2532916" cy="63016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r>
              <a:rPr lang="lv-LV" dirty="0"/>
              <a:t>        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3F8E-5311-48E7-A291-2147AFA9D3D2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9B5A-2E81-49B8-884A-7B8857B8E3B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38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31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244"/>
            </a:lvl1pPr>
            <a:lvl2pPr marL="236910" indent="0" algn="ctr">
              <a:buNone/>
              <a:defRPr sz="1036"/>
            </a:lvl2pPr>
            <a:lvl3pPr marL="473819" indent="0" algn="ctr">
              <a:buNone/>
              <a:defRPr sz="933"/>
            </a:lvl3pPr>
            <a:lvl4pPr marL="710729" indent="0" algn="ctr">
              <a:buNone/>
              <a:defRPr sz="829"/>
            </a:lvl4pPr>
            <a:lvl5pPr marL="947638" indent="0" algn="ctr">
              <a:buNone/>
              <a:defRPr sz="829"/>
            </a:lvl5pPr>
            <a:lvl6pPr marL="1184548" indent="0" algn="ctr">
              <a:buNone/>
              <a:defRPr sz="829"/>
            </a:lvl6pPr>
            <a:lvl7pPr marL="1421458" indent="0" algn="ctr">
              <a:buNone/>
              <a:defRPr sz="829"/>
            </a:lvl7pPr>
            <a:lvl8pPr marL="1658367" indent="0" algn="ctr">
              <a:buNone/>
              <a:defRPr sz="829"/>
            </a:lvl8pPr>
            <a:lvl9pPr marL="1895277" indent="0" algn="ctr">
              <a:buNone/>
              <a:defRPr sz="82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E100F-24BC-488D-9D06-1CDC77636813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EF3F-592A-4574-B7A9-E9B12AB807B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182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03D-F0F8-4749-89CF-919729268D30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94B-CFE1-40CE-8048-4223ABDF53C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579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EE80-1D09-4869-81FF-A5E2188AECA6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8AE5-ECF0-4B64-83AE-7AB6B9D700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365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7548" y="608174"/>
            <a:ext cx="10216905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9067" y="1782504"/>
            <a:ext cx="1019386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33F8E-5311-48E7-A291-2147AFA9D3D2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9B5A-2E81-49B8-884A-7B8857B8E3BC}" type="slidenum">
              <a:rPr lang="lv-LV" smtClean="0"/>
              <a:t>‹#›</a:t>
            </a:fld>
            <a:endParaRPr lang="lv-LV"/>
          </a:p>
        </p:txBody>
      </p:sp>
      <p:sp>
        <p:nvSpPr>
          <p:cNvPr id="7" name="object 3"/>
          <p:cNvSpPr/>
          <p:nvPr/>
        </p:nvSpPr>
        <p:spPr>
          <a:xfrm>
            <a:off x="9652000" y="0"/>
            <a:ext cx="2540000" cy="6301740"/>
          </a:xfrm>
          <a:custGeom>
            <a:avLst/>
            <a:gdLst/>
            <a:ahLst/>
            <a:cxnLst/>
            <a:rect l="l" t="t" r="r" b="b"/>
            <a:pathLst>
              <a:path w="2540000" h="6301740">
                <a:moveTo>
                  <a:pt x="726185" y="4650397"/>
                </a:moveTo>
                <a:lnTo>
                  <a:pt x="583415" y="4650397"/>
                </a:lnTo>
                <a:lnTo>
                  <a:pt x="526056" y="4663097"/>
                </a:lnTo>
                <a:lnTo>
                  <a:pt x="472319" y="4675797"/>
                </a:lnTo>
                <a:lnTo>
                  <a:pt x="422370" y="4701197"/>
                </a:lnTo>
                <a:lnTo>
                  <a:pt x="376373" y="4726597"/>
                </a:lnTo>
                <a:lnTo>
                  <a:pt x="334492" y="4751997"/>
                </a:lnTo>
                <a:lnTo>
                  <a:pt x="296893" y="4777397"/>
                </a:lnTo>
                <a:lnTo>
                  <a:pt x="263740" y="4802797"/>
                </a:lnTo>
                <a:lnTo>
                  <a:pt x="235199" y="4828197"/>
                </a:lnTo>
                <a:lnTo>
                  <a:pt x="192608" y="4878997"/>
                </a:lnTo>
                <a:lnTo>
                  <a:pt x="165332" y="4917097"/>
                </a:lnTo>
                <a:lnTo>
                  <a:pt x="141594" y="4967897"/>
                </a:lnTo>
                <a:lnTo>
                  <a:pt x="121158" y="5005997"/>
                </a:lnTo>
                <a:lnTo>
                  <a:pt x="103787" y="5056797"/>
                </a:lnTo>
                <a:lnTo>
                  <a:pt x="89247" y="5094897"/>
                </a:lnTo>
                <a:lnTo>
                  <a:pt x="77300" y="5145697"/>
                </a:lnTo>
                <a:lnTo>
                  <a:pt x="67712" y="5196497"/>
                </a:lnTo>
                <a:lnTo>
                  <a:pt x="60246" y="5247297"/>
                </a:lnTo>
                <a:lnTo>
                  <a:pt x="54666" y="5298097"/>
                </a:lnTo>
                <a:lnTo>
                  <a:pt x="50737" y="5336197"/>
                </a:lnTo>
                <a:lnTo>
                  <a:pt x="48223" y="5386997"/>
                </a:lnTo>
                <a:lnTo>
                  <a:pt x="46887" y="5437797"/>
                </a:lnTo>
                <a:lnTo>
                  <a:pt x="46494" y="5488597"/>
                </a:lnTo>
                <a:lnTo>
                  <a:pt x="46922" y="5526697"/>
                </a:lnTo>
                <a:lnTo>
                  <a:pt x="48050" y="5590197"/>
                </a:lnTo>
                <a:lnTo>
                  <a:pt x="49645" y="5640997"/>
                </a:lnTo>
                <a:lnTo>
                  <a:pt x="51473" y="5704497"/>
                </a:lnTo>
                <a:lnTo>
                  <a:pt x="56023" y="5856897"/>
                </a:lnTo>
                <a:lnTo>
                  <a:pt x="56451" y="5882297"/>
                </a:lnTo>
                <a:lnTo>
                  <a:pt x="55899" y="5894997"/>
                </a:lnTo>
                <a:lnTo>
                  <a:pt x="54477" y="5933097"/>
                </a:lnTo>
                <a:lnTo>
                  <a:pt x="52532" y="5983897"/>
                </a:lnTo>
                <a:lnTo>
                  <a:pt x="50413" y="6047397"/>
                </a:lnTo>
                <a:lnTo>
                  <a:pt x="48468" y="6123597"/>
                </a:lnTo>
                <a:lnTo>
                  <a:pt x="47046" y="6187097"/>
                </a:lnTo>
                <a:lnTo>
                  <a:pt x="46494" y="6250597"/>
                </a:lnTo>
                <a:lnTo>
                  <a:pt x="47841" y="6275997"/>
                </a:lnTo>
                <a:lnTo>
                  <a:pt x="52300" y="6288697"/>
                </a:lnTo>
                <a:lnTo>
                  <a:pt x="60494" y="6301397"/>
                </a:lnTo>
                <a:lnTo>
                  <a:pt x="87995" y="6301397"/>
                </a:lnTo>
                <a:lnTo>
                  <a:pt x="91731" y="6288697"/>
                </a:lnTo>
                <a:lnTo>
                  <a:pt x="92976" y="6275997"/>
                </a:lnTo>
                <a:lnTo>
                  <a:pt x="93600" y="6250597"/>
                </a:lnTo>
                <a:lnTo>
                  <a:pt x="95470" y="6225197"/>
                </a:lnTo>
                <a:lnTo>
                  <a:pt x="98586" y="6187097"/>
                </a:lnTo>
                <a:lnTo>
                  <a:pt x="102946" y="6174397"/>
                </a:lnTo>
                <a:lnTo>
                  <a:pt x="117196" y="6123597"/>
                </a:lnTo>
                <a:lnTo>
                  <a:pt x="137258" y="6085497"/>
                </a:lnTo>
                <a:lnTo>
                  <a:pt x="198139" y="6047397"/>
                </a:lnTo>
                <a:lnTo>
                  <a:pt x="240617" y="6034697"/>
                </a:lnTo>
                <a:lnTo>
                  <a:pt x="292226" y="6021997"/>
                </a:lnTo>
                <a:lnTo>
                  <a:pt x="2539997" y="6021997"/>
                </a:lnTo>
                <a:lnTo>
                  <a:pt x="2539997" y="5755297"/>
                </a:lnTo>
                <a:lnTo>
                  <a:pt x="198829" y="5755297"/>
                </a:lnTo>
                <a:lnTo>
                  <a:pt x="187625" y="5742597"/>
                </a:lnTo>
                <a:lnTo>
                  <a:pt x="178908" y="5742597"/>
                </a:lnTo>
                <a:lnTo>
                  <a:pt x="165362" y="5691797"/>
                </a:lnTo>
                <a:lnTo>
                  <a:pt x="158980" y="5640997"/>
                </a:lnTo>
                <a:lnTo>
                  <a:pt x="154467" y="5577497"/>
                </a:lnTo>
                <a:lnTo>
                  <a:pt x="152755" y="5501297"/>
                </a:lnTo>
                <a:lnTo>
                  <a:pt x="154291" y="5450497"/>
                </a:lnTo>
                <a:lnTo>
                  <a:pt x="158868" y="5412397"/>
                </a:lnTo>
                <a:lnTo>
                  <a:pt x="166438" y="5361597"/>
                </a:lnTo>
                <a:lnTo>
                  <a:pt x="176956" y="5323497"/>
                </a:lnTo>
                <a:lnTo>
                  <a:pt x="190374" y="5285397"/>
                </a:lnTo>
                <a:lnTo>
                  <a:pt x="206646" y="5247297"/>
                </a:lnTo>
                <a:lnTo>
                  <a:pt x="225725" y="5209197"/>
                </a:lnTo>
                <a:lnTo>
                  <a:pt x="247564" y="5171097"/>
                </a:lnTo>
                <a:lnTo>
                  <a:pt x="272116" y="5145697"/>
                </a:lnTo>
                <a:lnTo>
                  <a:pt x="299334" y="5107597"/>
                </a:lnTo>
                <a:lnTo>
                  <a:pt x="329172" y="5082197"/>
                </a:lnTo>
                <a:lnTo>
                  <a:pt x="361584" y="5056797"/>
                </a:lnTo>
                <a:lnTo>
                  <a:pt x="396521" y="5031397"/>
                </a:lnTo>
                <a:lnTo>
                  <a:pt x="433937" y="5018697"/>
                </a:lnTo>
                <a:lnTo>
                  <a:pt x="473787" y="4993297"/>
                </a:lnTo>
                <a:lnTo>
                  <a:pt x="516022" y="4980597"/>
                </a:lnTo>
                <a:lnTo>
                  <a:pt x="560596" y="4967897"/>
                </a:lnTo>
                <a:lnTo>
                  <a:pt x="607462" y="4955197"/>
                </a:lnTo>
                <a:lnTo>
                  <a:pt x="656574" y="4942497"/>
                </a:lnTo>
                <a:lnTo>
                  <a:pt x="707884" y="4929797"/>
                </a:lnTo>
                <a:lnTo>
                  <a:pt x="1290760" y="4929797"/>
                </a:lnTo>
                <a:lnTo>
                  <a:pt x="1231685" y="4878997"/>
                </a:lnTo>
                <a:lnTo>
                  <a:pt x="1187925" y="4840897"/>
                </a:lnTo>
                <a:lnTo>
                  <a:pt x="1016574" y="4739297"/>
                </a:lnTo>
                <a:lnTo>
                  <a:pt x="974505" y="4713897"/>
                </a:lnTo>
                <a:lnTo>
                  <a:pt x="808384" y="4663097"/>
                </a:lnTo>
                <a:lnTo>
                  <a:pt x="767238" y="4663097"/>
                </a:lnTo>
                <a:lnTo>
                  <a:pt x="726185" y="4650397"/>
                </a:lnTo>
                <a:close/>
              </a:path>
              <a:path w="2540000" h="6301740">
                <a:moveTo>
                  <a:pt x="2539997" y="6021997"/>
                </a:moveTo>
                <a:lnTo>
                  <a:pt x="2208654" y="6021997"/>
                </a:lnTo>
                <a:lnTo>
                  <a:pt x="2247485" y="6034697"/>
                </a:lnTo>
                <a:lnTo>
                  <a:pt x="2314587" y="6034697"/>
                </a:lnTo>
                <a:lnTo>
                  <a:pt x="2369288" y="6047397"/>
                </a:lnTo>
                <a:lnTo>
                  <a:pt x="2416657" y="6060097"/>
                </a:lnTo>
                <a:lnTo>
                  <a:pt x="2454939" y="6072797"/>
                </a:lnTo>
                <a:lnTo>
                  <a:pt x="2497226" y="6136297"/>
                </a:lnTo>
                <a:lnTo>
                  <a:pt x="2506359" y="6187097"/>
                </a:lnTo>
                <a:lnTo>
                  <a:pt x="2510510" y="6225197"/>
                </a:lnTo>
                <a:lnTo>
                  <a:pt x="2512223" y="6237897"/>
                </a:lnTo>
                <a:lnTo>
                  <a:pt x="2516739" y="6250597"/>
                </a:lnTo>
                <a:lnTo>
                  <a:pt x="2523122" y="6250597"/>
                </a:lnTo>
                <a:lnTo>
                  <a:pt x="2530436" y="6263297"/>
                </a:lnTo>
                <a:lnTo>
                  <a:pt x="2539997" y="6250597"/>
                </a:lnTo>
                <a:lnTo>
                  <a:pt x="2539997" y="6021997"/>
                </a:lnTo>
                <a:close/>
              </a:path>
              <a:path w="2540000" h="6301740">
                <a:moveTo>
                  <a:pt x="1494769" y="5742597"/>
                </a:moveTo>
                <a:lnTo>
                  <a:pt x="1320844" y="5742597"/>
                </a:lnTo>
                <a:lnTo>
                  <a:pt x="1310257" y="5755297"/>
                </a:lnTo>
                <a:lnTo>
                  <a:pt x="1503119" y="5755297"/>
                </a:lnTo>
                <a:lnTo>
                  <a:pt x="1494769" y="5742597"/>
                </a:lnTo>
                <a:close/>
              </a:path>
              <a:path w="2540000" h="6301740">
                <a:moveTo>
                  <a:pt x="2530436" y="5425097"/>
                </a:moveTo>
                <a:lnTo>
                  <a:pt x="2523122" y="5437797"/>
                </a:lnTo>
                <a:lnTo>
                  <a:pt x="2516739" y="5437797"/>
                </a:lnTo>
                <a:lnTo>
                  <a:pt x="2512223" y="5450497"/>
                </a:lnTo>
                <a:lnTo>
                  <a:pt x="2510510" y="5463197"/>
                </a:lnTo>
                <a:lnTo>
                  <a:pt x="2509368" y="5488597"/>
                </a:lnTo>
                <a:lnTo>
                  <a:pt x="2506359" y="5526697"/>
                </a:lnTo>
                <a:lnTo>
                  <a:pt x="2502104" y="5564797"/>
                </a:lnTo>
                <a:lnTo>
                  <a:pt x="2497226" y="5602897"/>
                </a:lnTo>
                <a:lnTo>
                  <a:pt x="2482380" y="5653697"/>
                </a:lnTo>
                <a:lnTo>
                  <a:pt x="2454939" y="5691797"/>
                </a:lnTo>
                <a:lnTo>
                  <a:pt x="2416657" y="5717197"/>
                </a:lnTo>
                <a:lnTo>
                  <a:pt x="2369288" y="5729897"/>
                </a:lnTo>
                <a:lnTo>
                  <a:pt x="2314587" y="5742597"/>
                </a:lnTo>
                <a:lnTo>
                  <a:pt x="2121162" y="5742597"/>
                </a:lnTo>
                <a:lnTo>
                  <a:pt x="2072790" y="5755297"/>
                </a:lnTo>
                <a:lnTo>
                  <a:pt x="2539997" y="5755297"/>
                </a:lnTo>
                <a:lnTo>
                  <a:pt x="2539997" y="5437797"/>
                </a:lnTo>
                <a:lnTo>
                  <a:pt x="2530436" y="5425097"/>
                </a:lnTo>
                <a:close/>
              </a:path>
              <a:path w="2540000" h="6301740">
                <a:moveTo>
                  <a:pt x="1290760" y="4929797"/>
                </a:moveTo>
                <a:lnTo>
                  <a:pt x="878471" y="4929797"/>
                </a:lnTo>
                <a:lnTo>
                  <a:pt x="936891" y="4942497"/>
                </a:lnTo>
                <a:lnTo>
                  <a:pt x="992083" y="4942497"/>
                </a:lnTo>
                <a:lnTo>
                  <a:pt x="1043955" y="4955197"/>
                </a:lnTo>
                <a:lnTo>
                  <a:pt x="1092413" y="4967897"/>
                </a:lnTo>
                <a:lnTo>
                  <a:pt x="1137367" y="4993297"/>
                </a:lnTo>
                <a:lnTo>
                  <a:pt x="1178724" y="5005997"/>
                </a:lnTo>
                <a:lnTo>
                  <a:pt x="1216390" y="5031397"/>
                </a:lnTo>
                <a:lnTo>
                  <a:pt x="1250276" y="5056797"/>
                </a:lnTo>
                <a:lnTo>
                  <a:pt x="1280287" y="5082197"/>
                </a:lnTo>
                <a:lnTo>
                  <a:pt x="1328318" y="5132997"/>
                </a:lnTo>
                <a:lnTo>
                  <a:pt x="1355279" y="5183797"/>
                </a:lnTo>
                <a:lnTo>
                  <a:pt x="1373476" y="5234597"/>
                </a:lnTo>
                <a:lnTo>
                  <a:pt x="1384502" y="5285397"/>
                </a:lnTo>
                <a:lnTo>
                  <a:pt x="1389950" y="5336197"/>
                </a:lnTo>
                <a:lnTo>
                  <a:pt x="1391411" y="5386997"/>
                </a:lnTo>
                <a:lnTo>
                  <a:pt x="1390036" y="5437797"/>
                </a:lnTo>
                <a:lnTo>
                  <a:pt x="1386104" y="5501297"/>
                </a:lnTo>
                <a:lnTo>
                  <a:pt x="1379907" y="5564797"/>
                </a:lnTo>
                <a:lnTo>
                  <a:pt x="1371734" y="5615597"/>
                </a:lnTo>
                <a:lnTo>
                  <a:pt x="1361878" y="5666397"/>
                </a:lnTo>
                <a:lnTo>
                  <a:pt x="1350627" y="5704497"/>
                </a:lnTo>
                <a:lnTo>
                  <a:pt x="1330183" y="5742597"/>
                </a:lnTo>
                <a:lnTo>
                  <a:pt x="1489531" y="5742597"/>
                </a:lnTo>
                <a:lnTo>
                  <a:pt x="1494358" y="5323497"/>
                </a:lnTo>
                <a:lnTo>
                  <a:pt x="1505561" y="5285397"/>
                </a:lnTo>
                <a:lnTo>
                  <a:pt x="1538593" y="5259997"/>
                </a:lnTo>
                <a:lnTo>
                  <a:pt x="1567975" y="5234597"/>
                </a:lnTo>
                <a:lnTo>
                  <a:pt x="1601809" y="5209197"/>
                </a:lnTo>
                <a:lnTo>
                  <a:pt x="1639482" y="5183797"/>
                </a:lnTo>
                <a:lnTo>
                  <a:pt x="1723901" y="5120297"/>
                </a:lnTo>
                <a:lnTo>
                  <a:pt x="1769425" y="5094897"/>
                </a:lnTo>
                <a:lnTo>
                  <a:pt x="1816344" y="5056797"/>
                </a:lnTo>
                <a:lnTo>
                  <a:pt x="1411338" y="5056797"/>
                </a:lnTo>
                <a:lnTo>
                  <a:pt x="1365671" y="5005997"/>
                </a:lnTo>
                <a:lnTo>
                  <a:pt x="1320528" y="4955197"/>
                </a:lnTo>
                <a:lnTo>
                  <a:pt x="1290760" y="4929797"/>
                </a:lnTo>
                <a:close/>
              </a:path>
              <a:path w="2540000" h="6301740">
                <a:moveTo>
                  <a:pt x="2539997" y="3862997"/>
                </a:moveTo>
                <a:lnTo>
                  <a:pt x="2534403" y="3875697"/>
                </a:lnTo>
                <a:lnTo>
                  <a:pt x="2513838" y="3913797"/>
                </a:lnTo>
                <a:lnTo>
                  <a:pt x="2502427" y="3939492"/>
                </a:lnTo>
                <a:lnTo>
                  <a:pt x="2500553" y="3951897"/>
                </a:lnTo>
                <a:lnTo>
                  <a:pt x="2495741" y="3977297"/>
                </a:lnTo>
                <a:lnTo>
                  <a:pt x="2488758" y="4015397"/>
                </a:lnTo>
                <a:lnTo>
                  <a:pt x="2478825" y="4040797"/>
                </a:lnTo>
                <a:lnTo>
                  <a:pt x="2465167" y="4078897"/>
                </a:lnTo>
                <a:lnTo>
                  <a:pt x="2447005" y="4116997"/>
                </a:lnTo>
                <a:lnTo>
                  <a:pt x="2423564" y="4167797"/>
                </a:lnTo>
                <a:lnTo>
                  <a:pt x="2394064" y="4205897"/>
                </a:lnTo>
                <a:lnTo>
                  <a:pt x="2357731" y="4256697"/>
                </a:lnTo>
                <a:lnTo>
                  <a:pt x="2313785" y="4307497"/>
                </a:lnTo>
                <a:lnTo>
                  <a:pt x="2261450" y="4358297"/>
                </a:lnTo>
                <a:lnTo>
                  <a:pt x="2232823" y="4383697"/>
                </a:lnTo>
                <a:lnTo>
                  <a:pt x="2203106" y="4409097"/>
                </a:lnTo>
                <a:lnTo>
                  <a:pt x="2172317" y="4447197"/>
                </a:lnTo>
                <a:lnTo>
                  <a:pt x="2140479" y="4472597"/>
                </a:lnTo>
                <a:lnTo>
                  <a:pt x="2107611" y="4497997"/>
                </a:lnTo>
                <a:lnTo>
                  <a:pt x="2073735" y="4523397"/>
                </a:lnTo>
                <a:lnTo>
                  <a:pt x="2038870" y="4561497"/>
                </a:lnTo>
                <a:lnTo>
                  <a:pt x="2003038" y="4586897"/>
                </a:lnTo>
                <a:lnTo>
                  <a:pt x="1966260" y="4612297"/>
                </a:lnTo>
                <a:lnTo>
                  <a:pt x="1928554" y="4650397"/>
                </a:lnTo>
                <a:lnTo>
                  <a:pt x="1889944" y="4675797"/>
                </a:lnTo>
                <a:lnTo>
                  <a:pt x="1850448" y="4713897"/>
                </a:lnTo>
                <a:lnTo>
                  <a:pt x="1810087" y="4739297"/>
                </a:lnTo>
                <a:lnTo>
                  <a:pt x="1768883" y="4777397"/>
                </a:lnTo>
                <a:lnTo>
                  <a:pt x="1726855" y="4802797"/>
                </a:lnTo>
                <a:lnTo>
                  <a:pt x="1684025" y="4840897"/>
                </a:lnTo>
                <a:lnTo>
                  <a:pt x="1640412" y="4878997"/>
                </a:lnTo>
                <a:lnTo>
                  <a:pt x="1458552" y="5018697"/>
                </a:lnTo>
                <a:lnTo>
                  <a:pt x="1411338" y="5056797"/>
                </a:lnTo>
                <a:lnTo>
                  <a:pt x="1816344" y="5056797"/>
                </a:lnTo>
                <a:lnTo>
                  <a:pt x="1864047" y="5018697"/>
                </a:lnTo>
                <a:lnTo>
                  <a:pt x="1911923" y="4993297"/>
                </a:lnTo>
                <a:lnTo>
                  <a:pt x="1959361" y="4955197"/>
                </a:lnTo>
                <a:lnTo>
                  <a:pt x="2114569" y="4828197"/>
                </a:lnTo>
                <a:lnTo>
                  <a:pt x="2164381" y="4790097"/>
                </a:lnTo>
                <a:lnTo>
                  <a:pt x="2211128" y="4764697"/>
                </a:lnTo>
                <a:lnTo>
                  <a:pt x="2254810" y="4726597"/>
                </a:lnTo>
                <a:lnTo>
                  <a:pt x="2295427" y="4688497"/>
                </a:lnTo>
                <a:lnTo>
                  <a:pt x="2332978" y="4663097"/>
                </a:lnTo>
                <a:lnTo>
                  <a:pt x="2367464" y="4624997"/>
                </a:lnTo>
                <a:lnTo>
                  <a:pt x="2398884" y="4599597"/>
                </a:lnTo>
                <a:lnTo>
                  <a:pt x="2427239" y="4561497"/>
                </a:lnTo>
                <a:lnTo>
                  <a:pt x="2452529" y="4536097"/>
                </a:lnTo>
                <a:lnTo>
                  <a:pt x="2474753" y="4497997"/>
                </a:lnTo>
                <a:lnTo>
                  <a:pt x="2493911" y="4472597"/>
                </a:lnTo>
                <a:lnTo>
                  <a:pt x="2512046" y="4434497"/>
                </a:lnTo>
                <a:lnTo>
                  <a:pt x="2526753" y="4396397"/>
                </a:lnTo>
                <a:lnTo>
                  <a:pt x="2538264" y="4345597"/>
                </a:lnTo>
                <a:lnTo>
                  <a:pt x="2539997" y="4345597"/>
                </a:lnTo>
                <a:lnTo>
                  <a:pt x="2539997" y="3862997"/>
                </a:lnTo>
                <a:close/>
              </a:path>
              <a:path w="2540000" h="6301740">
                <a:moveTo>
                  <a:pt x="2424978" y="2923197"/>
                </a:moveTo>
                <a:lnTo>
                  <a:pt x="2078944" y="2923197"/>
                </a:lnTo>
                <a:lnTo>
                  <a:pt x="2158641" y="2948597"/>
                </a:lnTo>
                <a:lnTo>
                  <a:pt x="2235574" y="2973997"/>
                </a:lnTo>
                <a:lnTo>
                  <a:pt x="2272105" y="2999397"/>
                </a:lnTo>
                <a:lnTo>
                  <a:pt x="2306864" y="3012097"/>
                </a:lnTo>
                <a:lnTo>
                  <a:pt x="2339493" y="3050197"/>
                </a:lnTo>
                <a:lnTo>
                  <a:pt x="2369632" y="3075597"/>
                </a:lnTo>
                <a:lnTo>
                  <a:pt x="2396920" y="3113697"/>
                </a:lnTo>
                <a:lnTo>
                  <a:pt x="2420997" y="3151797"/>
                </a:lnTo>
                <a:lnTo>
                  <a:pt x="2441504" y="3189897"/>
                </a:lnTo>
                <a:lnTo>
                  <a:pt x="2458080" y="3240697"/>
                </a:lnTo>
                <a:lnTo>
                  <a:pt x="2470366" y="3291497"/>
                </a:lnTo>
                <a:lnTo>
                  <a:pt x="2478002" y="3342297"/>
                </a:lnTo>
                <a:lnTo>
                  <a:pt x="2480627" y="3405797"/>
                </a:lnTo>
                <a:lnTo>
                  <a:pt x="2479182" y="3443897"/>
                </a:lnTo>
                <a:lnTo>
                  <a:pt x="2474760" y="3494697"/>
                </a:lnTo>
                <a:lnTo>
                  <a:pt x="2467231" y="3545497"/>
                </a:lnTo>
                <a:lnTo>
                  <a:pt x="2456463" y="3583597"/>
                </a:lnTo>
                <a:lnTo>
                  <a:pt x="2442325" y="3634397"/>
                </a:lnTo>
                <a:lnTo>
                  <a:pt x="2424688" y="3672497"/>
                </a:lnTo>
                <a:lnTo>
                  <a:pt x="2403421" y="3710597"/>
                </a:lnTo>
                <a:lnTo>
                  <a:pt x="2378391" y="3748697"/>
                </a:lnTo>
                <a:lnTo>
                  <a:pt x="2349470" y="3786797"/>
                </a:lnTo>
                <a:lnTo>
                  <a:pt x="2316526" y="3812197"/>
                </a:lnTo>
                <a:lnTo>
                  <a:pt x="2279428" y="3837597"/>
                </a:lnTo>
                <a:lnTo>
                  <a:pt x="2238046" y="3862997"/>
                </a:lnTo>
                <a:lnTo>
                  <a:pt x="2192248" y="3875697"/>
                </a:lnTo>
                <a:lnTo>
                  <a:pt x="2141905" y="3888397"/>
                </a:lnTo>
                <a:lnTo>
                  <a:pt x="2107296" y="3901097"/>
                </a:lnTo>
                <a:lnTo>
                  <a:pt x="2002123" y="3901097"/>
                </a:lnTo>
                <a:lnTo>
                  <a:pt x="1990812" y="3913797"/>
                </a:lnTo>
                <a:lnTo>
                  <a:pt x="1984480" y="3913797"/>
                </a:lnTo>
                <a:lnTo>
                  <a:pt x="1982508" y="3926497"/>
                </a:lnTo>
                <a:lnTo>
                  <a:pt x="1985674" y="3939197"/>
                </a:lnTo>
                <a:lnTo>
                  <a:pt x="1995379" y="3939197"/>
                </a:lnTo>
                <a:lnTo>
                  <a:pt x="2011933" y="3951897"/>
                </a:lnTo>
                <a:lnTo>
                  <a:pt x="2099617" y="3951897"/>
                </a:lnTo>
                <a:lnTo>
                  <a:pt x="2144211" y="3964597"/>
                </a:lnTo>
                <a:lnTo>
                  <a:pt x="2475647" y="3964597"/>
                </a:lnTo>
                <a:lnTo>
                  <a:pt x="2506310" y="3913797"/>
                </a:lnTo>
                <a:lnTo>
                  <a:pt x="2509266" y="3875697"/>
                </a:lnTo>
                <a:lnTo>
                  <a:pt x="2510510" y="3824897"/>
                </a:lnTo>
                <a:lnTo>
                  <a:pt x="2512223" y="3812197"/>
                </a:lnTo>
                <a:lnTo>
                  <a:pt x="2516739" y="3812197"/>
                </a:lnTo>
                <a:lnTo>
                  <a:pt x="2523122" y="3799497"/>
                </a:lnTo>
                <a:lnTo>
                  <a:pt x="2539997" y="3799497"/>
                </a:lnTo>
                <a:lnTo>
                  <a:pt x="2539997" y="3113697"/>
                </a:lnTo>
                <a:lnTo>
                  <a:pt x="2532602" y="3100997"/>
                </a:lnTo>
                <a:lnTo>
                  <a:pt x="2512558" y="3050197"/>
                </a:lnTo>
                <a:lnTo>
                  <a:pt x="2489730" y="3012097"/>
                </a:lnTo>
                <a:lnTo>
                  <a:pt x="2464028" y="2973997"/>
                </a:lnTo>
                <a:lnTo>
                  <a:pt x="2424978" y="2923197"/>
                </a:lnTo>
                <a:close/>
              </a:path>
              <a:path w="2540000" h="6301740">
                <a:moveTo>
                  <a:pt x="2539997" y="3799497"/>
                </a:moveTo>
                <a:lnTo>
                  <a:pt x="2523122" y="3799497"/>
                </a:lnTo>
                <a:lnTo>
                  <a:pt x="2516739" y="3812197"/>
                </a:lnTo>
                <a:lnTo>
                  <a:pt x="2512223" y="3812197"/>
                </a:lnTo>
                <a:lnTo>
                  <a:pt x="2510510" y="3824897"/>
                </a:lnTo>
                <a:lnTo>
                  <a:pt x="2510355" y="3850297"/>
                </a:lnTo>
                <a:lnTo>
                  <a:pt x="2509266" y="3875697"/>
                </a:lnTo>
                <a:lnTo>
                  <a:pt x="2506310" y="3913797"/>
                </a:lnTo>
                <a:lnTo>
                  <a:pt x="2502427" y="3939492"/>
                </a:lnTo>
                <a:lnTo>
                  <a:pt x="2513838" y="3913797"/>
                </a:lnTo>
                <a:lnTo>
                  <a:pt x="2534403" y="3875697"/>
                </a:lnTo>
                <a:lnTo>
                  <a:pt x="2539997" y="3862997"/>
                </a:lnTo>
                <a:lnTo>
                  <a:pt x="2539997" y="3799497"/>
                </a:lnTo>
                <a:close/>
              </a:path>
              <a:path w="2540000" h="6301740">
                <a:moveTo>
                  <a:pt x="147469" y="2745397"/>
                </a:moveTo>
                <a:lnTo>
                  <a:pt x="55205" y="2745397"/>
                </a:lnTo>
                <a:lnTo>
                  <a:pt x="51106" y="2758097"/>
                </a:lnTo>
                <a:lnTo>
                  <a:pt x="49809" y="2783497"/>
                </a:lnTo>
                <a:lnTo>
                  <a:pt x="49083" y="2796197"/>
                </a:lnTo>
                <a:lnTo>
                  <a:pt x="46491" y="2821597"/>
                </a:lnTo>
                <a:lnTo>
                  <a:pt x="41408" y="2846997"/>
                </a:lnTo>
                <a:lnTo>
                  <a:pt x="33210" y="2897797"/>
                </a:lnTo>
                <a:lnTo>
                  <a:pt x="23831" y="2935897"/>
                </a:lnTo>
                <a:lnTo>
                  <a:pt x="15744" y="2986697"/>
                </a:lnTo>
                <a:lnTo>
                  <a:pt x="9132" y="3024797"/>
                </a:lnTo>
                <a:lnTo>
                  <a:pt x="4182" y="3088297"/>
                </a:lnTo>
                <a:lnTo>
                  <a:pt x="1076" y="3139097"/>
                </a:lnTo>
                <a:lnTo>
                  <a:pt x="0" y="3202597"/>
                </a:lnTo>
                <a:lnTo>
                  <a:pt x="1490" y="3253397"/>
                </a:lnTo>
                <a:lnTo>
                  <a:pt x="5913" y="3316897"/>
                </a:lnTo>
                <a:lnTo>
                  <a:pt x="13194" y="3367697"/>
                </a:lnTo>
                <a:lnTo>
                  <a:pt x="23262" y="3418497"/>
                </a:lnTo>
                <a:lnTo>
                  <a:pt x="36044" y="3469297"/>
                </a:lnTo>
                <a:lnTo>
                  <a:pt x="51465" y="3507397"/>
                </a:lnTo>
                <a:lnTo>
                  <a:pt x="69454" y="3558197"/>
                </a:lnTo>
                <a:lnTo>
                  <a:pt x="89938" y="3596297"/>
                </a:lnTo>
                <a:lnTo>
                  <a:pt x="112842" y="3634397"/>
                </a:lnTo>
                <a:lnTo>
                  <a:pt x="138095" y="3672497"/>
                </a:lnTo>
                <a:lnTo>
                  <a:pt x="165623" y="3710597"/>
                </a:lnTo>
                <a:lnTo>
                  <a:pt x="195354" y="3735997"/>
                </a:lnTo>
                <a:lnTo>
                  <a:pt x="227214" y="3761397"/>
                </a:lnTo>
                <a:lnTo>
                  <a:pt x="261131" y="3786797"/>
                </a:lnTo>
                <a:lnTo>
                  <a:pt x="297031" y="3812197"/>
                </a:lnTo>
                <a:lnTo>
                  <a:pt x="334841" y="3837597"/>
                </a:lnTo>
                <a:lnTo>
                  <a:pt x="374489" y="3850297"/>
                </a:lnTo>
                <a:lnTo>
                  <a:pt x="415902" y="3862997"/>
                </a:lnTo>
                <a:lnTo>
                  <a:pt x="459006" y="3875697"/>
                </a:lnTo>
                <a:lnTo>
                  <a:pt x="503729" y="3888397"/>
                </a:lnTo>
                <a:lnTo>
                  <a:pt x="709462" y="3888397"/>
                </a:lnTo>
                <a:lnTo>
                  <a:pt x="934383" y="3812197"/>
                </a:lnTo>
                <a:lnTo>
                  <a:pt x="973296" y="3786797"/>
                </a:lnTo>
                <a:lnTo>
                  <a:pt x="1012900" y="3761397"/>
                </a:lnTo>
                <a:lnTo>
                  <a:pt x="1053300" y="3723297"/>
                </a:lnTo>
                <a:lnTo>
                  <a:pt x="1094602" y="3697897"/>
                </a:lnTo>
                <a:lnTo>
                  <a:pt x="1122808" y="3672497"/>
                </a:lnTo>
                <a:lnTo>
                  <a:pt x="451028" y="3672497"/>
                </a:lnTo>
                <a:lnTo>
                  <a:pt x="403766" y="3659797"/>
                </a:lnTo>
                <a:lnTo>
                  <a:pt x="359743" y="3647097"/>
                </a:lnTo>
                <a:lnTo>
                  <a:pt x="319053" y="3634397"/>
                </a:lnTo>
                <a:lnTo>
                  <a:pt x="281791" y="3608997"/>
                </a:lnTo>
                <a:lnTo>
                  <a:pt x="248050" y="3583597"/>
                </a:lnTo>
                <a:lnTo>
                  <a:pt x="217925" y="3558197"/>
                </a:lnTo>
                <a:lnTo>
                  <a:pt x="191511" y="3520097"/>
                </a:lnTo>
                <a:lnTo>
                  <a:pt x="168902" y="3481997"/>
                </a:lnTo>
                <a:lnTo>
                  <a:pt x="150191" y="3443897"/>
                </a:lnTo>
                <a:lnTo>
                  <a:pt x="135475" y="3405797"/>
                </a:lnTo>
                <a:lnTo>
                  <a:pt x="124846" y="3354997"/>
                </a:lnTo>
                <a:lnTo>
                  <a:pt x="118400" y="3316897"/>
                </a:lnTo>
                <a:lnTo>
                  <a:pt x="116230" y="3266097"/>
                </a:lnTo>
                <a:lnTo>
                  <a:pt x="120172" y="3177197"/>
                </a:lnTo>
                <a:lnTo>
                  <a:pt x="131027" y="3113697"/>
                </a:lnTo>
                <a:lnTo>
                  <a:pt x="147342" y="3050197"/>
                </a:lnTo>
                <a:lnTo>
                  <a:pt x="167661" y="2999397"/>
                </a:lnTo>
                <a:lnTo>
                  <a:pt x="190531" y="2948597"/>
                </a:lnTo>
                <a:lnTo>
                  <a:pt x="214497" y="2923197"/>
                </a:lnTo>
                <a:lnTo>
                  <a:pt x="238104" y="2897797"/>
                </a:lnTo>
                <a:lnTo>
                  <a:pt x="259897" y="2872397"/>
                </a:lnTo>
                <a:lnTo>
                  <a:pt x="278423" y="2859697"/>
                </a:lnTo>
                <a:lnTo>
                  <a:pt x="292226" y="2846997"/>
                </a:lnTo>
                <a:lnTo>
                  <a:pt x="327975" y="2834297"/>
                </a:lnTo>
                <a:lnTo>
                  <a:pt x="420646" y="2808897"/>
                </a:lnTo>
                <a:lnTo>
                  <a:pt x="476220" y="2808897"/>
                </a:lnTo>
                <a:lnTo>
                  <a:pt x="489813" y="2796197"/>
                </a:lnTo>
                <a:lnTo>
                  <a:pt x="498425" y="2796197"/>
                </a:lnTo>
                <a:lnTo>
                  <a:pt x="501434" y="2783497"/>
                </a:lnTo>
                <a:lnTo>
                  <a:pt x="496972" y="2770797"/>
                </a:lnTo>
                <a:lnTo>
                  <a:pt x="483171" y="2758097"/>
                </a:lnTo>
                <a:lnTo>
                  <a:pt x="196943" y="2758097"/>
                </a:lnTo>
                <a:lnTo>
                  <a:pt x="147469" y="2745397"/>
                </a:lnTo>
                <a:close/>
              </a:path>
              <a:path w="2540000" h="6301740">
                <a:moveTo>
                  <a:pt x="1983116" y="2694597"/>
                </a:moveTo>
                <a:lnTo>
                  <a:pt x="1790763" y="2694597"/>
                </a:lnTo>
                <a:lnTo>
                  <a:pt x="1712493" y="2719997"/>
                </a:lnTo>
                <a:lnTo>
                  <a:pt x="1673851" y="2719997"/>
                </a:lnTo>
                <a:lnTo>
                  <a:pt x="1635349" y="2745397"/>
                </a:lnTo>
                <a:lnTo>
                  <a:pt x="1558194" y="2770797"/>
                </a:lnTo>
                <a:lnTo>
                  <a:pt x="1479888" y="2821597"/>
                </a:lnTo>
                <a:lnTo>
                  <a:pt x="1439947" y="2859697"/>
                </a:lnTo>
                <a:lnTo>
                  <a:pt x="1399292" y="2885097"/>
                </a:lnTo>
                <a:lnTo>
                  <a:pt x="1357780" y="2923197"/>
                </a:lnTo>
                <a:lnTo>
                  <a:pt x="1315268" y="2961297"/>
                </a:lnTo>
                <a:lnTo>
                  <a:pt x="1271615" y="3012097"/>
                </a:lnTo>
                <a:lnTo>
                  <a:pt x="1226678" y="3062897"/>
                </a:lnTo>
                <a:lnTo>
                  <a:pt x="1180315" y="3113697"/>
                </a:lnTo>
                <a:lnTo>
                  <a:pt x="1132382" y="3177197"/>
                </a:lnTo>
                <a:lnTo>
                  <a:pt x="1059332" y="3266097"/>
                </a:lnTo>
                <a:lnTo>
                  <a:pt x="1011188" y="3329597"/>
                </a:lnTo>
                <a:lnTo>
                  <a:pt x="966143" y="3380397"/>
                </a:lnTo>
                <a:lnTo>
                  <a:pt x="923844" y="3431197"/>
                </a:lnTo>
                <a:lnTo>
                  <a:pt x="883935" y="3481997"/>
                </a:lnTo>
                <a:lnTo>
                  <a:pt x="846064" y="3520097"/>
                </a:lnTo>
                <a:lnTo>
                  <a:pt x="809874" y="3545497"/>
                </a:lnTo>
                <a:lnTo>
                  <a:pt x="775014" y="3583597"/>
                </a:lnTo>
                <a:lnTo>
                  <a:pt x="741127" y="3608997"/>
                </a:lnTo>
                <a:lnTo>
                  <a:pt x="573903" y="3672497"/>
                </a:lnTo>
                <a:lnTo>
                  <a:pt x="1122808" y="3672497"/>
                </a:lnTo>
                <a:lnTo>
                  <a:pt x="1136911" y="3659797"/>
                </a:lnTo>
                <a:lnTo>
                  <a:pt x="1180335" y="3608997"/>
                </a:lnTo>
                <a:lnTo>
                  <a:pt x="1224978" y="3570897"/>
                </a:lnTo>
                <a:lnTo>
                  <a:pt x="1270948" y="3520097"/>
                </a:lnTo>
                <a:lnTo>
                  <a:pt x="1318348" y="3456597"/>
                </a:lnTo>
                <a:lnTo>
                  <a:pt x="1441221" y="3304197"/>
                </a:lnTo>
                <a:lnTo>
                  <a:pt x="1487062" y="3253397"/>
                </a:lnTo>
                <a:lnTo>
                  <a:pt x="1530513" y="3202597"/>
                </a:lnTo>
                <a:lnTo>
                  <a:pt x="1571927" y="3164497"/>
                </a:lnTo>
                <a:lnTo>
                  <a:pt x="1611658" y="3113697"/>
                </a:lnTo>
                <a:lnTo>
                  <a:pt x="1650061" y="3088297"/>
                </a:lnTo>
                <a:lnTo>
                  <a:pt x="1687489" y="3050197"/>
                </a:lnTo>
                <a:lnTo>
                  <a:pt x="1797473" y="2973997"/>
                </a:lnTo>
                <a:lnTo>
                  <a:pt x="1872419" y="2948597"/>
                </a:lnTo>
                <a:lnTo>
                  <a:pt x="1911442" y="2935897"/>
                </a:lnTo>
                <a:lnTo>
                  <a:pt x="1951970" y="2935897"/>
                </a:lnTo>
                <a:lnTo>
                  <a:pt x="1994357" y="2923197"/>
                </a:lnTo>
                <a:lnTo>
                  <a:pt x="2424978" y="2923197"/>
                </a:lnTo>
                <a:lnTo>
                  <a:pt x="2383308" y="2885097"/>
                </a:lnTo>
                <a:lnTo>
                  <a:pt x="2339580" y="2846997"/>
                </a:lnTo>
                <a:lnTo>
                  <a:pt x="2294355" y="2808897"/>
                </a:lnTo>
                <a:lnTo>
                  <a:pt x="2155326" y="2732697"/>
                </a:lnTo>
                <a:lnTo>
                  <a:pt x="2065467" y="2707297"/>
                </a:lnTo>
                <a:lnTo>
                  <a:pt x="2023072" y="2707297"/>
                </a:lnTo>
                <a:lnTo>
                  <a:pt x="1983116" y="2694597"/>
                </a:lnTo>
                <a:close/>
              </a:path>
              <a:path w="2540000" h="6301740">
                <a:moveTo>
                  <a:pt x="81768" y="1676399"/>
                </a:moveTo>
                <a:lnTo>
                  <a:pt x="60494" y="1676399"/>
                </a:lnTo>
                <a:lnTo>
                  <a:pt x="52300" y="1689099"/>
                </a:lnTo>
                <a:lnTo>
                  <a:pt x="47841" y="1701799"/>
                </a:lnTo>
                <a:lnTo>
                  <a:pt x="46494" y="1727199"/>
                </a:lnTo>
                <a:lnTo>
                  <a:pt x="47232" y="1790699"/>
                </a:lnTo>
                <a:lnTo>
                  <a:pt x="49076" y="1854199"/>
                </a:lnTo>
                <a:lnTo>
                  <a:pt x="53870" y="1981199"/>
                </a:lnTo>
                <a:lnTo>
                  <a:pt x="55713" y="2031999"/>
                </a:lnTo>
                <a:lnTo>
                  <a:pt x="56451" y="2057399"/>
                </a:lnTo>
                <a:lnTo>
                  <a:pt x="56023" y="2082799"/>
                </a:lnTo>
                <a:lnTo>
                  <a:pt x="54895" y="2108199"/>
                </a:lnTo>
                <a:lnTo>
                  <a:pt x="53301" y="2158999"/>
                </a:lnTo>
                <a:lnTo>
                  <a:pt x="49645" y="2260599"/>
                </a:lnTo>
                <a:lnTo>
                  <a:pt x="48050" y="2324099"/>
                </a:lnTo>
                <a:lnTo>
                  <a:pt x="46922" y="2387599"/>
                </a:lnTo>
                <a:lnTo>
                  <a:pt x="46494" y="2438399"/>
                </a:lnTo>
                <a:lnTo>
                  <a:pt x="47841" y="2463799"/>
                </a:lnTo>
                <a:lnTo>
                  <a:pt x="52300" y="2476499"/>
                </a:lnTo>
                <a:lnTo>
                  <a:pt x="60494" y="2489199"/>
                </a:lnTo>
                <a:lnTo>
                  <a:pt x="87995" y="2489199"/>
                </a:lnTo>
                <a:lnTo>
                  <a:pt x="91731" y="2476499"/>
                </a:lnTo>
                <a:lnTo>
                  <a:pt x="92976" y="2463799"/>
                </a:lnTo>
                <a:lnTo>
                  <a:pt x="93600" y="2438399"/>
                </a:lnTo>
                <a:lnTo>
                  <a:pt x="95470" y="2412999"/>
                </a:lnTo>
                <a:lnTo>
                  <a:pt x="98586" y="2374899"/>
                </a:lnTo>
                <a:lnTo>
                  <a:pt x="102946" y="2362199"/>
                </a:lnTo>
                <a:lnTo>
                  <a:pt x="117196" y="2311399"/>
                </a:lnTo>
                <a:lnTo>
                  <a:pt x="137258" y="2273299"/>
                </a:lnTo>
                <a:lnTo>
                  <a:pt x="198139" y="2235199"/>
                </a:lnTo>
                <a:lnTo>
                  <a:pt x="240617" y="2222499"/>
                </a:lnTo>
                <a:lnTo>
                  <a:pt x="292226" y="2209799"/>
                </a:lnTo>
                <a:lnTo>
                  <a:pt x="1568839" y="2209799"/>
                </a:lnTo>
                <a:lnTo>
                  <a:pt x="1639279" y="2197099"/>
                </a:lnTo>
                <a:lnTo>
                  <a:pt x="1705833" y="2197099"/>
                </a:lnTo>
                <a:lnTo>
                  <a:pt x="1768653" y="2184399"/>
                </a:lnTo>
                <a:lnTo>
                  <a:pt x="1827895" y="2184399"/>
                </a:lnTo>
                <a:lnTo>
                  <a:pt x="1883712" y="2171699"/>
                </a:lnTo>
                <a:lnTo>
                  <a:pt x="1936258" y="2158999"/>
                </a:lnTo>
                <a:lnTo>
                  <a:pt x="1985687" y="2146299"/>
                </a:lnTo>
                <a:lnTo>
                  <a:pt x="2032153" y="2133599"/>
                </a:lnTo>
                <a:lnTo>
                  <a:pt x="2075810" y="2120899"/>
                </a:lnTo>
                <a:lnTo>
                  <a:pt x="2116812" y="2095499"/>
                </a:lnTo>
                <a:lnTo>
                  <a:pt x="2155313" y="2082799"/>
                </a:lnTo>
                <a:lnTo>
                  <a:pt x="2191467" y="2057399"/>
                </a:lnTo>
                <a:lnTo>
                  <a:pt x="2225427" y="2031999"/>
                </a:lnTo>
                <a:lnTo>
                  <a:pt x="2257349" y="2019299"/>
                </a:lnTo>
                <a:lnTo>
                  <a:pt x="2287386" y="1993899"/>
                </a:lnTo>
                <a:lnTo>
                  <a:pt x="2315691" y="1968499"/>
                </a:lnTo>
                <a:lnTo>
                  <a:pt x="2342419" y="1943099"/>
                </a:lnTo>
                <a:lnTo>
                  <a:pt x="2367724" y="1917699"/>
                </a:lnTo>
                <a:lnTo>
                  <a:pt x="314953" y="1917699"/>
                </a:lnTo>
                <a:lnTo>
                  <a:pt x="292226" y="1904999"/>
                </a:lnTo>
                <a:lnTo>
                  <a:pt x="229184" y="1904999"/>
                </a:lnTo>
                <a:lnTo>
                  <a:pt x="179214" y="1892299"/>
                </a:lnTo>
                <a:lnTo>
                  <a:pt x="141837" y="1866899"/>
                </a:lnTo>
                <a:lnTo>
                  <a:pt x="116574" y="1828799"/>
                </a:lnTo>
                <a:lnTo>
                  <a:pt x="102946" y="1790699"/>
                </a:lnTo>
                <a:lnTo>
                  <a:pt x="95470" y="1739899"/>
                </a:lnTo>
                <a:lnTo>
                  <a:pt x="93600" y="1727199"/>
                </a:lnTo>
                <a:lnTo>
                  <a:pt x="92976" y="1701799"/>
                </a:lnTo>
                <a:lnTo>
                  <a:pt x="91731" y="1689099"/>
                </a:lnTo>
                <a:lnTo>
                  <a:pt x="87995" y="1689099"/>
                </a:lnTo>
                <a:lnTo>
                  <a:pt x="81768" y="1676399"/>
                </a:lnTo>
                <a:close/>
              </a:path>
              <a:path w="2540000" h="6301740">
                <a:moveTo>
                  <a:pt x="2252738" y="457199"/>
                </a:moveTo>
                <a:lnTo>
                  <a:pt x="1655700" y="457199"/>
                </a:lnTo>
                <a:lnTo>
                  <a:pt x="1710063" y="469899"/>
                </a:lnTo>
                <a:lnTo>
                  <a:pt x="1762983" y="469899"/>
                </a:lnTo>
                <a:lnTo>
                  <a:pt x="1814418" y="482599"/>
                </a:lnTo>
                <a:lnTo>
                  <a:pt x="1864328" y="482599"/>
                </a:lnTo>
                <a:lnTo>
                  <a:pt x="1912673" y="495299"/>
                </a:lnTo>
                <a:lnTo>
                  <a:pt x="2004505" y="520699"/>
                </a:lnTo>
                <a:lnTo>
                  <a:pt x="2047910" y="533399"/>
                </a:lnTo>
                <a:lnTo>
                  <a:pt x="2089588" y="558799"/>
                </a:lnTo>
                <a:lnTo>
                  <a:pt x="2129497" y="571499"/>
                </a:lnTo>
                <a:lnTo>
                  <a:pt x="2167597" y="596899"/>
                </a:lnTo>
                <a:lnTo>
                  <a:pt x="2203848" y="622299"/>
                </a:lnTo>
                <a:lnTo>
                  <a:pt x="2272912" y="673099"/>
                </a:lnTo>
                <a:lnTo>
                  <a:pt x="2305504" y="711199"/>
                </a:lnTo>
                <a:lnTo>
                  <a:pt x="2335812" y="749299"/>
                </a:lnTo>
                <a:lnTo>
                  <a:pt x="2363665" y="787399"/>
                </a:lnTo>
                <a:lnTo>
                  <a:pt x="2388889" y="825499"/>
                </a:lnTo>
                <a:lnTo>
                  <a:pt x="2411310" y="876299"/>
                </a:lnTo>
                <a:lnTo>
                  <a:pt x="2430757" y="927099"/>
                </a:lnTo>
                <a:lnTo>
                  <a:pt x="2447056" y="965199"/>
                </a:lnTo>
                <a:lnTo>
                  <a:pt x="2460034" y="1015999"/>
                </a:lnTo>
                <a:lnTo>
                  <a:pt x="2469518" y="1066799"/>
                </a:lnTo>
                <a:lnTo>
                  <a:pt x="2475335" y="1117599"/>
                </a:lnTo>
                <a:lnTo>
                  <a:pt x="2477312" y="1168399"/>
                </a:lnTo>
                <a:lnTo>
                  <a:pt x="2476501" y="1219199"/>
                </a:lnTo>
                <a:lnTo>
                  <a:pt x="2473789" y="1269999"/>
                </a:lnTo>
                <a:lnTo>
                  <a:pt x="2468756" y="1308099"/>
                </a:lnTo>
                <a:lnTo>
                  <a:pt x="2460983" y="1358899"/>
                </a:lnTo>
                <a:lnTo>
                  <a:pt x="2450051" y="1409699"/>
                </a:lnTo>
                <a:lnTo>
                  <a:pt x="2435542" y="1447799"/>
                </a:lnTo>
                <a:lnTo>
                  <a:pt x="2417036" y="1498599"/>
                </a:lnTo>
                <a:lnTo>
                  <a:pt x="2394114" y="1536699"/>
                </a:lnTo>
                <a:lnTo>
                  <a:pt x="2366356" y="1574799"/>
                </a:lnTo>
                <a:lnTo>
                  <a:pt x="2333345" y="1625599"/>
                </a:lnTo>
                <a:lnTo>
                  <a:pt x="2294661" y="1663699"/>
                </a:lnTo>
                <a:lnTo>
                  <a:pt x="2271290" y="1689099"/>
                </a:lnTo>
                <a:lnTo>
                  <a:pt x="2246418" y="1714499"/>
                </a:lnTo>
                <a:lnTo>
                  <a:pt x="2219839" y="1739899"/>
                </a:lnTo>
                <a:lnTo>
                  <a:pt x="2191342" y="1752599"/>
                </a:lnTo>
                <a:lnTo>
                  <a:pt x="2160721" y="1777999"/>
                </a:lnTo>
                <a:lnTo>
                  <a:pt x="2127765" y="1790699"/>
                </a:lnTo>
                <a:lnTo>
                  <a:pt x="2092268" y="1816099"/>
                </a:lnTo>
                <a:lnTo>
                  <a:pt x="2054021" y="1828799"/>
                </a:lnTo>
                <a:lnTo>
                  <a:pt x="2012815" y="1841499"/>
                </a:lnTo>
                <a:lnTo>
                  <a:pt x="1968441" y="1866899"/>
                </a:lnTo>
                <a:lnTo>
                  <a:pt x="1920692" y="1879599"/>
                </a:lnTo>
                <a:lnTo>
                  <a:pt x="1869360" y="1879599"/>
                </a:lnTo>
                <a:lnTo>
                  <a:pt x="1814234" y="1892299"/>
                </a:lnTo>
                <a:lnTo>
                  <a:pt x="1755109" y="1904999"/>
                </a:lnTo>
                <a:lnTo>
                  <a:pt x="1691774" y="1904999"/>
                </a:lnTo>
                <a:lnTo>
                  <a:pt x="1624022" y="1917699"/>
                </a:lnTo>
                <a:lnTo>
                  <a:pt x="2367724" y="1917699"/>
                </a:lnTo>
                <a:lnTo>
                  <a:pt x="2409491" y="1866899"/>
                </a:lnTo>
                <a:lnTo>
                  <a:pt x="2446027" y="1816099"/>
                </a:lnTo>
                <a:lnTo>
                  <a:pt x="2477681" y="1765299"/>
                </a:lnTo>
                <a:lnTo>
                  <a:pt x="2504801" y="1714499"/>
                </a:lnTo>
                <a:lnTo>
                  <a:pt x="2527736" y="1663699"/>
                </a:lnTo>
                <a:lnTo>
                  <a:pt x="2539997" y="1625599"/>
                </a:lnTo>
                <a:lnTo>
                  <a:pt x="2539997" y="850899"/>
                </a:lnTo>
                <a:lnTo>
                  <a:pt x="2536072" y="838199"/>
                </a:lnTo>
                <a:lnTo>
                  <a:pt x="2515926" y="787399"/>
                </a:lnTo>
                <a:lnTo>
                  <a:pt x="2492297" y="736599"/>
                </a:lnTo>
                <a:lnTo>
                  <a:pt x="2464925" y="698499"/>
                </a:lnTo>
                <a:lnTo>
                  <a:pt x="2433551" y="647699"/>
                </a:lnTo>
                <a:lnTo>
                  <a:pt x="2397914" y="596899"/>
                </a:lnTo>
                <a:lnTo>
                  <a:pt x="2357754" y="546099"/>
                </a:lnTo>
                <a:lnTo>
                  <a:pt x="2324614" y="520699"/>
                </a:lnTo>
                <a:lnTo>
                  <a:pt x="2289570" y="482599"/>
                </a:lnTo>
                <a:lnTo>
                  <a:pt x="2252738" y="457199"/>
                </a:lnTo>
                <a:close/>
              </a:path>
              <a:path w="2540000" h="6301740">
                <a:moveTo>
                  <a:pt x="87995" y="12699"/>
                </a:moveTo>
                <a:lnTo>
                  <a:pt x="52300" y="12699"/>
                </a:lnTo>
                <a:lnTo>
                  <a:pt x="47841" y="38099"/>
                </a:lnTo>
                <a:lnTo>
                  <a:pt x="46494" y="63499"/>
                </a:lnTo>
                <a:lnTo>
                  <a:pt x="47530" y="126999"/>
                </a:lnTo>
                <a:lnTo>
                  <a:pt x="49999" y="190499"/>
                </a:lnTo>
                <a:lnTo>
                  <a:pt x="52946" y="253999"/>
                </a:lnTo>
                <a:lnTo>
                  <a:pt x="55415" y="304799"/>
                </a:lnTo>
                <a:lnTo>
                  <a:pt x="56451" y="342899"/>
                </a:lnTo>
                <a:lnTo>
                  <a:pt x="52532" y="431799"/>
                </a:lnTo>
                <a:lnTo>
                  <a:pt x="50413" y="495299"/>
                </a:lnTo>
                <a:lnTo>
                  <a:pt x="48468" y="558799"/>
                </a:lnTo>
                <a:lnTo>
                  <a:pt x="47046" y="622299"/>
                </a:lnTo>
                <a:lnTo>
                  <a:pt x="46494" y="685799"/>
                </a:lnTo>
                <a:lnTo>
                  <a:pt x="47841" y="711199"/>
                </a:lnTo>
                <a:lnTo>
                  <a:pt x="52300" y="723899"/>
                </a:lnTo>
                <a:lnTo>
                  <a:pt x="60494" y="736599"/>
                </a:lnTo>
                <a:lnTo>
                  <a:pt x="87995" y="736599"/>
                </a:lnTo>
                <a:lnTo>
                  <a:pt x="91731" y="723899"/>
                </a:lnTo>
                <a:lnTo>
                  <a:pt x="92976" y="711199"/>
                </a:lnTo>
                <a:lnTo>
                  <a:pt x="93600" y="685799"/>
                </a:lnTo>
                <a:lnTo>
                  <a:pt x="95470" y="660399"/>
                </a:lnTo>
                <a:lnTo>
                  <a:pt x="98586" y="622299"/>
                </a:lnTo>
                <a:lnTo>
                  <a:pt x="117196" y="558799"/>
                </a:lnTo>
                <a:lnTo>
                  <a:pt x="137258" y="520699"/>
                </a:lnTo>
                <a:lnTo>
                  <a:pt x="198139" y="469899"/>
                </a:lnTo>
                <a:lnTo>
                  <a:pt x="240617" y="469899"/>
                </a:lnTo>
                <a:lnTo>
                  <a:pt x="292226" y="457199"/>
                </a:lnTo>
                <a:lnTo>
                  <a:pt x="2252738" y="457199"/>
                </a:lnTo>
                <a:lnTo>
                  <a:pt x="2214230" y="431799"/>
                </a:lnTo>
                <a:lnTo>
                  <a:pt x="2174163" y="406399"/>
                </a:lnTo>
                <a:lnTo>
                  <a:pt x="2132648" y="380999"/>
                </a:lnTo>
                <a:lnTo>
                  <a:pt x="2089802" y="355599"/>
                </a:lnTo>
                <a:lnTo>
                  <a:pt x="2000569" y="330199"/>
                </a:lnTo>
                <a:lnTo>
                  <a:pt x="1954410" y="304799"/>
                </a:lnTo>
                <a:lnTo>
                  <a:pt x="1907376" y="292099"/>
                </a:lnTo>
                <a:lnTo>
                  <a:pt x="1859580" y="292099"/>
                </a:lnTo>
                <a:lnTo>
                  <a:pt x="1762160" y="266699"/>
                </a:lnTo>
                <a:lnTo>
                  <a:pt x="1712764" y="266699"/>
                </a:lnTo>
                <a:lnTo>
                  <a:pt x="1663063" y="253999"/>
                </a:lnTo>
                <a:lnTo>
                  <a:pt x="1563203" y="253999"/>
                </a:lnTo>
                <a:lnTo>
                  <a:pt x="1513272" y="241299"/>
                </a:lnTo>
                <a:lnTo>
                  <a:pt x="292226" y="241299"/>
                </a:lnTo>
                <a:lnTo>
                  <a:pt x="229822" y="228599"/>
                </a:lnTo>
                <a:lnTo>
                  <a:pt x="181127" y="215899"/>
                </a:lnTo>
                <a:lnTo>
                  <a:pt x="144706" y="190499"/>
                </a:lnTo>
                <a:lnTo>
                  <a:pt x="102946" y="114299"/>
                </a:lnTo>
                <a:lnTo>
                  <a:pt x="95470" y="63499"/>
                </a:lnTo>
                <a:lnTo>
                  <a:pt x="93600" y="50799"/>
                </a:lnTo>
                <a:lnTo>
                  <a:pt x="92976" y="25399"/>
                </a:lnTo>
                <a:lnTo>
                  <a:pt x="91731" y="25399"/>
                </a:lnTo>
                <a:lnTo>
                  <a:pt x="87995" y="12699"/>
                </a:lnTo>
                <a:close/>
              </a:path>
              <a:path w="2540000" h="6301740">
                <a:moveTo>
                  <a:pt x="73060" y="0"/>
                </a:moveTo>
                <a:lnTo>
                  <a:pt x="60494" y="12699"/>
                </a:lnTo>
                <a:lnTo>
                  <a:pt x="81768" y="12699"/>
                </a:lnTo>
                <a:lnTo>
                  <a:pt x="73060" y="0"/>
                </a:lnTo>
                <a:close/>
              </a:path>
            </a:pathLst>
          </a:custGeom>
          <a:solidFill>
            <a:srgbClr val="E4E5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/>
          <p:cNvSpPr/>
          <p:nvPr/>
        </p:nvSpPr>
        <p:spPr>
          <a:xfrm>
            <a:off x="983432" y="6172425"/>
            <a:ext cx="1528267" cy="280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963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A03D-F0F8-4749-89CF-919729268D30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C394B-CFE1-40CE-8048-4223ABDF53C5}" type="slidenum">
              <a:rPr lang="lv-LV" smtClean="0"/>
              <a:t>‹#›</a:t>
            </a:fld>
            <a:endParaRPr lang="lv-LV"/>
          </a:p>
        </p:txBody>
      </p:sp>
      <p:sp>
        <p:nvSpPr>
          <p:cNvPr id="9" name="object 3"/>
          <p:cNvSpPr/>
          <p:nvPr/>
        </p:nvSpPr>
        <p:spPr>
          <a:xfrm>
            <a:off x="9652000" y="0"/>
            <a:ext cx="2540000" cy="6301740"/>
          </a:xfrm>
          <a:custGeom>
            <a:avLst/>
            <a:gdLst/>
            <a:ahLst/>
            <a:cxnLst/>
            <a:rect l="l" t="t" r="r" b="b"/>
            <a:pathLst>
              <a:path w="2540000" h="6301740">
                <a:moveTo>
                  <a:pt x="726185" y="4650397"/>
                </a:moveTo>
                <a:lnTo>
                  <a:pt x="583415" y="4650397"/>
                </a:lnTo>
                <a:lnTo>
                  <a:pt x="526056" y="4663097"/>
                </a:lnTo>
                <a:lnTo>
                  <a:pt x="472319" y="4675797"/>
                </a:lnTo>
                <a:lnTo>
                  <a:pt x="422370" y="4701197"/>
                </a:lnTo>
                <a:lnTo>
                  <a:pt x="376373" y="4726597"/>
                </a:lnTo>
                <a:lnTo>
                  <a:pt x="334492" y="4751997"/>
                </a:lnTo>
                <a:lnTo>
                  <a:pt x="296893" y="4777397"/>
                </a:lnTo>
                <a:lnTo>
                  <a:pt x="263740" y="4802797"/>
                </a:lnTo>
                <a:lnTo>
                  <a:pt x="235199" y="4828197"/>
                </a:lnTo>
                <a:lnTo>
                  <a:pt x="192608" y="4878997"/>
                </a:lnTo>
                <a:lnTo>
                  <a:pt x="165332" y="4917097"/>
                </a:lnTo>
                <a:lnTo>
                  <a:pt x="141594" y="4967897"/>
                </a:lnTo>
                <a:lnTo>
                  <a:pt x="121158" y="5005997"/>
                </a:lnTo>
                <a:lnTo>
                  <a:pt x="103787" y="5056797"/>
                </a:lnTo>
                <a:lnTo>
                  <a:pt x="89247" y="5094897"/>
                </a:lnTo>
                <a:lnTo>
                  <a:pt x="77300" y="5145697"/>
                </a:lnTo>
                <a:lnTo>
                  <a:pt x="67712" y="5196497"/>
                </a:lnTo>
                <a:lnTo>
                  <a:pt x="60246" y="5247297"/>
                </a:lnTo>
                <a:lnTo>
                  <a:pt x="54666" y="5298097"/>
                </a:lnTo>
                <a:lnTo>
                  <a:pt x="50737" y="5336197"/>
                </a:lnTo>
                <a:lnTo>
                  <a:pt x="48223" y="5386997"/>
                </a:lnTo>
                <a:lnTo>
                  <a:pt x="46887" y="5437797"/>
                </a:lnTo>
                <a:lnTo>
                  <a:pt x="46494" y="5488597"/>
                </a:lnTo>
                <a:lnTo>
                  <a:pt x="46922" y="5526697"/>
                </a:lnTo>
                <a:lnTo>
                  <a:pt x="48050" y="5590197"/>
                </a:lnTo>
                <a:lnTo>
                  <a:pt x="49645" y="5640997"/>
                </a:lnTo>
                <a:lnTo>
                  <a:pt x="51473" y="5704497"/>
                </a:lnTo>
                <a:lnTo>
                  <a:pt x="56023" y="5856897"/>
                </a:lnTo>
                <a:lnTo>
                  <a:pt x="56451" y="5882297"/>
                </a:lnTo>
                <a:lnTo>
                  <a:pt x="55899" y="5894997"/>
                </a:lnTo>
                <a:lnTo>
                  <a:pt x="54477" y="5933097"/>
                </a:lnTo>
                <a:lnTo>
                  <a:pt x="52532" y="5983897"/>
                </a:lnTo>
                <a:lnTo>
                  <a:pt x="50413" y="6047397"/>
                </a:lnTo>
                <a:lnTo>
                  <a:pt x="48468" y="6123597"/>
                </a:lnTo>
                <a:lnTo>
                  <a:pt x="47046" y="6187097"/>
                </a:lnTo>
                <a:lnTo>
                  <a:pt x="46494" y="6250597"/>
                </a:lnTo>
                <a:lnTo>
                  <a:pt x="47841" y="6275997"/>
                </a:lnTo>
                <a:lnTo>
                  <a:pt x="52300" y="6288697"/>
                </a:lnTo>
                <a:lnTo>
                  <a:pt x="60494" y="6301397"/>
                </a:lnTo>
                <a:lnTo>
                  <a:pt x="87995" y="6301397"/>
                </a:lnTo>
                <a:lnTo>
                  <a:pt x="91731" y="6288697"/>
                </a:lnTo>
                <a:lnTo>
                  <a:pt x="92976" y="6275997"/>
                </a:lnTo>
                <a:lnTo>
                  <a:pt x="93600" y="6250597"/>
                </a:lnTo>
                <a:lnTo>
                  <a:pt x="95470" y="6225197"/>
                </a:lnTo>
                <a:lnTo>
                  <a:pt x="98586" y="6187097"/>
                </a:lnTo>
                <a:lnTo>
                  <a:pt x="102946" y="6174397"/>
                </a:lnTo>
                <a:lnTo>
                  <a:pt x="117196" y="6123597"/>
                </a:lnTo>
                <a:lnTo>
                  <a:pt x="137258" y="6085497"/>
                </a:lnTo>
                <a:lnTo>
                  <a:pt x="198139" y="6047397"/>
                </a:lnTo>
                <a:lnTo>
                  <a:pt x="240617" y="6034697"/>
                </a:lnTo>
                <a:lnTo>
                  <a:pt x="292226" y="6021997"/>
                </a:lnTo>
                <a:lnTo>
                  <a:pt x="2539997" y="6021997"/>
                </a:lnTo>
                <a:lnTo>
                  <a:pt x="2539997" y="5755297"/>
                </a:lnTo>
                <a:lnTo>
                  <a:pt x="198829" y="5755297"/>
                </a:lnTo>
                <a:lnTo>
                  <a:pt x="187625" y="5742597"/>
                </a:lnTo>
                <a:lnTo>
                  <a:pt x="178908" y="5742597"/>
                </a:lnTo>
                <a:lnTo>
                  <a:pt x="165362" y="5691797"/>
                </a:lnTo>
                <a:lnTo>
                  <a:pt x="158980" y="5640997"/>
                </a:lnTo>
                <a:lnTo>
                  <a:pt x="154467" y="5577497"/>
                </a:lnTo>
                <a:lnTo>
                  <a:pt x="152755" y="5501297"/>
                </a:lnTo>
                <a:lnTo>
                  <a:pt x="154291" y="5450497"/>
                </a:lnTo>
                <a:lnTo>
                  <a:pt x="158868" y="5412397"/>
                </a:lnTo>
                <a:lnTo>
                  <a:pt x="166438" y="5361597"/>
                </a:lnTo>
                <a:lnTo>
                  <a:pt x="176956" y="5323497"/>
                </a:lnTo>
                <a:lnTo>
                  <a:pt x="190374" y="5285397"/>
                </a:lnTo>
                <a:lnTo>
                  <a:pt x="206646" y="5247297"/>
                </a:lnTo>
                <a:lnTo>
                  <a:pt x="225725" y="5209197"/>
                </a:lnTo>
                <a:lnTo>
                  <a:pt x="247564" y="5171097"/>
                </a:lnTo>
                <a:lnTo>
                  <a:pt x="272116" y="5145697"/>
                </a:lnTo>
                <a:lnTo>
                  <a:pt x="299334" y="5107597"/>
                </a:lnTo>
                <a:lnTo>
                  <a:pt x="329172" y="5082197"/>
                </a:lnTo>
                <a:lnTo>
                  <a:pt x="361584" y="5056797"/>
                </a:lnTo>
                <a:lnTo>
                  <a:pt x="396521" y="5031397"/>
                </a:lnTo>
                <a:lnTo>
                  <a:pt x="433937" y="5018697"/>
                </a:lnTo>
                <a:lnTo>
                  <a:pt x="473787" y="4993297"/>
                </a:lnTo>
                <a:lnTo>
                  <a:pt x="516022" y="4980597"/>
                </a:lnTo>
                <a:lnTo>
                  <a:pt x="560596" y="4967897"/>
                </a:lnTo>
                <a:lnTo>
                  <a:pt x="607462" y="4955197"/>
                </a:lnTo>
                <a:lnTo>
                  <a:pt x="656574" y="4942497"/>
                </a:lnTo>
                <a:lnTo>
                  <a:pt x="707884" y="4929797"/>
                </a:lnTo>
                <a:lnTo>
                  <a:pt x="1290760" y="4929797"/>
                </a:lnTo>
                <a:lnTo>
                  <a:pt x="1231685" y="4878997"/>
                </a:lnTo>
                <a:lnTo>
                  <a:pt x="1187925" y="4840897"/>
                </a:lnTo>
                <a:lnTo>
                  <a:pt x="1016574" y="4739297"/>
                </a:lnTo>
                <a:lnTo>
                  <a:pt x="974505" y="4713897"/>
                </a:lnTo>
                <a:lnTo>
                  <a:pt x="808384" y="4663097"/>
                </a:lnTo>
                <a:lnTo>
                  <a:pt x="767238" y="4663097"/>
                </a:lnTo>
                <a:lnTo>
                  <a:pt x="726185" y="4650397"/>
                </a:lnTo>
                <a:close/>
              </a:path>
              <a:path w="2540000" h="6301740">
                <a:moveTo>
                  <a:pt x="2539997" y="6021997"/>
                </a:moveTo>
                <a:lnTo>
                  <a:pt x="2208654" y="6021997"/>
                </a:lnTo>
                <a:lnTo>
                  <a:pt x="2247485" y="6034697"/>
                </a:lnTo>
                <a:lnTo>
                  <a:pt x="2314587" y="6034697"/>
                </a:lnTo>
                <a:lnTo>
                  <a:pt x="2369288" y="6047397"/>
                </a:lnTo>
                <a:lnTo>
                  <a:pt x="2416657" y="6060097"/>
                </a:lnTo>
                <a:lnTo>
                  <a:pt x="2454939" y="6072797"/>
                </a:lnTo>
                <a:lnTo>
                  <a:pt x="2497226" y="6136297"/>
                </a:lnTo>
                <a:lnTo>
                  <a:pt x="2506359" y="6187097"/>
                </a:lnTo>
                <a:lnTo>
                  <a:pt x="2510510" y="6225197"/>
                </a:lnTo>
                <a:lnTo>
                  <a:pt x="2512223" y="6237897"/>
                </a:lnTo>
                <a:lnTo>
                  <a:pt x="2516739" y="6250597"/>
                </a:lnTo>
                <a:lnTo>
                  <a:pt x="2523122" y="6250597"/>
                </a:lnTo>
                <a:lnTo>
                  <a:pt x="2530436" y="6263297"/>
                </a:lnTo>
                <a:lnTo>
                  <a:pt x="2539997" y="6250597"/>
                </a:lnTo>
                <a:lnTo>
                  <a:pt x="2539997" y="6021997"/>
                </a:lnTo>
                <a:close/>
              </a:path>
              <a:path w="2540000" h="6301740">
                <a:moveTo>
                  <a:pt x="1494769" y="5742597"/>
                </a:moveTo>
                <a:lnTo>
                  <a:pt x="1320844" y="5742597"/>
                </a:lnTo>
                <a:lnTo>
                  <a:pt x="1310257" y="5755297"/>
                </a:lnTo>
                <a:lnTo>
                  <a:pt x="1503119" y="5755297"/>
                </a:lnTo>
                <a:lnTo>
                  <a:pt x="1494769" y="5742597"/>
                </a:lnTo>
                <a:close/>
              </a:path>
              <a:path w="2540000" h="6301740">
                <a:moveTo>
                  <a:pt x="2530436" y="5425097"/>
                </a:moveTo>
                <a:lnTo>
                  <a:pt x="2523122" y="5437797"/>
                </a:lnTo>
                <a:lnTo>
                  <a:pt x="2516739" y="5437797"/>
                </a:lnTo>
                <a:lnTo>
                  <a:pt x="2512223" y="5450497"/>
                </a:lnTo>
                <a:lnTo>
                  <a:pt x="2510510" y="5463197"/>
                </a:lnTo>
                <a:lnTo>
                  <a:pt x="2509368" y="5488597"/>
                </a:lnTo>
                <a:lnTo>
                  <a:pt x="2506359" y="5526697"/>
                </a:lnTo>
                <a:lnTo>
                  <a:pt x="2502104" y="5564797"/>
                </a:lnTo>
                <a:lnTo>
                  <a:pt x="2497226" y="5602897"/>
                </a:lnTo>
                <a:lnTo>
                  <a:pt x="2482380" y="5653697"/>
                </a:lnTo>
                <a:lnTo>
                  <a:pt x="2454939" y="5691797"/>
                </a:lnTo>
                <a:lnTo>
                  <a:pt x="2416657" y="5717197"/>
                </a:lnTo>
                <a:lnTo>
                  <a:pt x="2369288" y="5729897"/>
                </a:lnTo>
                <a:lnTo>
                  <a:pt x="2314587" y="5742597"/>
                </a:lnTo>
                <a:lnTo>
                  <a:pt x="2121162" y="5742597"/>
                </a:lnTo>
                <a:lnTo>
                  <a:pt x="2072790" y="5755297"/>
                </a:lnTo>
                <a:lnTo>
                  <a:pt x="2539997" y="5755297"/>
                </a:lnTo>
                <a:lnTo>
                  <a:pt x="2539997" y="5437797"/>
                </a:lnTo>
                <a:lnTo>
                  <a:pt x="2530436" y="5425097"/>
                </a:lnTo>
                <a:close/>
              </a:path>
              <a:path w="2540000" h="6301740">
                <a:moveTo>
                  <a:pt x="1290760" y="4929797"/>
                </a:moveTo>
                <a:lnTo>
                  <a:pt x="878471" y="4929797"/>
                </a:lnTo>
                <a:lnTo>
                  <a:pt x="936891" y="4942497"/>
                </a:lnTo>
                <a:lnTo>
                  <a:pt x="992083" y="4942497"/>
                </a:lnTo>
                <a:lnTo>
                  <a:pt x="1043955" y="4955197"/>
                </a:lnTo>
                <a:lnTo>
                  <a:pt x="1092413" y="4967897"/>
                </a:lnTo>
                <a:lnTo>
                  <a:pt x="1137367" y="4993297"/>
                </a:lnTo>
                <a:lnTo>
                  <a:pt x="1178724" y="5005997"/>
                </a:lnTo>
                <a:lnTo>
                  <a:pt x="1216390" y="5031397"/>
                </a:lnTo>
                <a:lnTo>
                  <a:pt x="1250276" y="5056797"/>
                </a:lnTo>
                <a:lnTo>
                  <a:pt x="1280287" y="5082197"/>
                </a:lnTo>
                <a:lnTo>
                  <a:pt x="1328318" y="5132997"/>
                </a:lnTo>
                <a:lnTo>
                  <a:pt x="1355279" y="5183797"/>
                </a:lnTo>
                <a:lnTo>
                  <a:pt x="1373476" y="5234597"/>
                </a:lnTo>
                <a:lnTo>
                  <a:pt x="1384502" y="5285397"/>
                </a:lnTo>
                <a:lnTo>
                  <a:pt x="1389950" y="5336197"/>
                </a:lnTo>
                <a:lnTo>
                  <a:pt x="1391411" y="5386997"/>
                </a:lnTo>
                <a:lnTo>
                  <a:pt x="1390036" y="5437797"/>
                </a:lnTo>
                <a:lnTo>
                  <a:pt x="1386104" y="5501297"/>
                </a:lnTo>
                <a:lnTo>
                  <a:pt x="1379907" y="5564797"/>
                </a:lnTo>
                <a:lnTo>
                  <a:pt x="1371734" y="5615597"/>
                </a:lnTo>
                <a:lnTo>
                  <a:pt x="1361878" y="5666397"/>
                </a:lnTo>
                <a:lnTo>
                  <a:pt x="1350627" y="5704497"/>
                </a:lnTo>
                <a:lnTo>
                  <a:pt x="1330183" y="5742597"/>
                </a:lnTo>
                <a:lnTo>
                  <a:pt x="1489531" y="5742597"/>
                </a:lnTo>
                <a:lnTo>
                  <a:pt x="1494358" y="5323497"/>
                </a:lnTo>
                <a:lnTo>
                  <a:pt x="1505561" y="5285397"/>
                </a:lnTo>
                <a:lnTo>
                  <a:pt x="1538593" y="5259997"/>
                </a:lnTo>
                <a:lnTo>
                  <a:pt x="1567975" y="5234597"/>
                </a:lnTo>
                <a:lnTo>
                  <a:pt x="1601809" y="5209197"/>
                </a:lnTo>
                <a:lnTo>
                  <a:pt x="1639482" y="5183797"/>
                </a:lnTo>
                <a:lnTo>
                  <a:pt x="1723901" y="5120297"/>
                </a:lnTo>
                <a:lnTo>
                  <a:pt x="1769425" y="5094897"/>
                </a:lnTo>
                <a:lnTo>
                  <a:pt x="1816344" y="5056797"/>
                </a:lnTo>
                <a:lnTo>
                  <a:pt x="1411338" y="5056797"/>
                </a:lnTo>
                <a:lnTo>
                  <a:pt x="1365671" y="5005997"/>
                </a:lnTo>
                <a:lnTo>
                  <a:pt x="1320528" y="4955197"/>
                </a:lnTo>
                <a:lnTo>
                  <a:pt x="1290760" y="4929797"/>
                </a:lnTo>
                <a:close/>
              </a:path>
              <a:path w="2540000" h="6301740">
                <a:moveTo>
                  <a:pt x="2539997" y="3862997"/>
                </a:moveTo>
                <a:lnTo>
                  <a:pt x="2534403" y="3875697"/>
                </a:lnTo>
                <a:lnTo>
                  <a:pt x="2513838" y="3913797"/>
                </a:lnTo>
                <a:lnTo>
                  <a:pt x="2502427" y="3939492"/>
                </a:lnTo>
                <a:lnTo>
                  <a:pt x="2500553" y="3951897"/>
                </a:lnTo>
                <a:lnTo>
                  <a:pt x="2495741" y="3977297"/>
                </a:lnTo>
                <a:lnTo>
                  <a:pt x="2488758" y="4015397"/>
                </a:lnTo>
                <a:lnTo>
                  <a:pt x="2478825" y="4040797"/>
                </a:lnTo>
                <a:lnTo>
                  <a:pt x="2465167" y="4078897"/>
                </a:lnTo>
                <a:lnTo>
                  <a:pt x="2447005" y="4116997"/>
                </a:lnTo>
                <a:lnTo>
                  <a:pt x="2423564" y="4167797"/>
                </a:lnTo>
                <a:lnTo>
                  <a:pt x="2394064" y="4205897"/>
                </a:lnTo>
                <a:lnTo>
                  <a:pt x="2357731" y="4256697"/>
                </a:lnTo>
                <a:lnTo>
                  <a:pt x="2313785" y="4307497"/>
                </a:lnTo>
                <a:lnTo>
                  <a:pt x="2261450" y="4358297"/>
                </a:lnTo>
                <a:lnTo>
                  <a:pt x="2232823" y="4383697"/>
                </a:lnTo>
                <a:lnTo>
                  <a:pt x="2203106" y="4409097"/>
                </a:lnTo>
                <a:lnTo>
                  <a:pt x="2172317" y="4447197"/>
                </a:lnTo>
                <a:lnTo>
                  <a:pt x="2140479" y="4472597"/>
                </a:lnTo>
                <a:lnTo>
                  <a:pt x="2107611" y="4497997"/>
                </a:lnTo>
                <a:lnTo>
                  <a:pt x="2073735" y="4523397"/>
                </a:lnTo>
                <a:lnTo>
                  <a:pt x="2038870" y="4561497"/>
                </a:lnTo>
                <a:lnTo>
                  <a:pt x="2003038" y="4586897"/>
                </a:lnTo>
                <a:lnTo>
                  <a:pt x="1966260" y="4612297"/>
                </a:lnTo>
                <a:lnTo>
                  <a:pt x="1928554" y="4650397"/>
                </a:lnTo>
                <a:lnTo>
                  <a:pt x="1889944" y="4675797"/>
                </a:lnTo>
                <a:lnTo>
                  <a:pt x="1850448" y="4713897"/>
                </a:lnTo>
                <a:lnTo>
                  <a:pt x="1810087" y="4739297"/>
                </a:lnTo>
                <a:lnTo>
                  <a:pt x="1768883" y="4777397"/>
                </a:lnTo>
                <a:lnTo>
                  <a:pt x="1726855" y="4802797"/>
                </a:lnTo>
                <a:lnTo>
                  <a:pt x="1684025" y="4840897"/>
                </a:lnTo>
                <a:lnTo>
                  <a:pt x="1640412" y="4878997"/>
                </a:lnTo>
                <a:lnTo>
                  <a:pt x="1458552" y="5018697"/>
                </a:lnTo>
                <a:lnTo>
                  <a:pt x="1411338" y="5056797"/>
                </a:lnTo>
                <a:lnTo>
                  <a:pt x="1816344" y="5056797"/>
                </a:lnTo>
                <a:lnTo>
                  <a:pt x="1864047" y="5018697"/>
                </a:lnTo>
                <a:lnTo>
                  <a:pt x="1911923" y="4993297"/>
                </a:lnTo>
                <a:lnTo>
                  <a:pt x="1959361" y="4955197"/>
                </a:lnTo>
                <a:lnTo>
                  <a:pt x="2114569" y="4828197"/>
                </a:lnTo>
                <a:lnTo>
                  <a:pt x="2164381" y="4790097"/>
                </a:lnTo>
                <a:lnTo>
                  <a:pt x="2211128" y="4764697"/>
                </a:lnTo>
                <a:lnTo>
                  <a:pt x="2254810" y="4726597"/>
                </a:lnTo>
                <a:lnTo>
                  <a:pt x="2295427" y="4688497"/>
                </a:lnTo>
                <a:lnTo>
                  <a:pt x="2332978" y="4663097"/>
                </a:lnTo>
                <a:lnTo>
                  <a:pt x="2367464" y="4624997"/>
                </a:lnTo>
                <a:lnTo>
                  <a:pt x="2398884" y="4599597"/>
                </a:lnTo>
                <a:lnTo>
                  <a:pt x="2427239" y="4561497"/>
                </a:lnTo>
                <a:lnTo>
                  <a:pt x="2452529" y="4536097"/>
                </a:lnTo>
                <a:lnTo>
                  <a:pt x="2474753" y="4497997"/>
                </a:lnTo>
                <a:lnTo>
                  <a:pt x="2493911" y="4472597"/>
                </a:lnTo>
                <a:lnTo>
                  <a:pt x="2512046" y="4434497"/>
                </a:lnTo>
                <a:lnTo>
                  <a:pt x="2526753" y="4396397"/>
                </a:lnTo>
                <a:lnTo>
                  <a:pt x="2538264" y="4345597"/>
                </a:lnTo>
                <a:lnTo>
                  <a:pt x="2539997" y="4345597"/>
                </a:lnTo>
                <a:lnTo>
                  <a:pt x="2539997" y="3862997"/>
                </a:lnTo>
                <a:close/>
              </a:path>
              <a:path w="2540000" h="6301740">
                <a:moveTo>
                  <a:pt x="2424978" y="2923197"/>
                </a:moveTo>
                <a:lnTo>
                  <a:pt x="2078944" y="2923197"/>
                </a:lnTo>
                <a:lnTo>
                  <a:pt x="2158641" y="2948597"/>
                </a:lnTo>
                <a:lnTo>
                  <a:pt x="2235574" y="2973997"/>
                </a:lnTo>
                <a:lnTo>
                  <a:pt x="2272105" y="2999397"/>
                </a:lnTo>
                <a:lnTo>
                  <a:pt x="2306864" y="3012097"/>
                </a:lnTo>
                <a:lnTo>
                  <a:pt x="2339493" y="3050197"/>
                </a:lnTo>
                <a:lnTo>
                  <a:pt x="2369632" y="3075597"/>
                </a:lnTo>
                <a:lnTo>
                  <a:pt x="2396920" y="3113697"/>
                </a:lnTo>
                <a:lnTo>
                  <a:pt x="2420997" y="3151797"/>
                </a:lnTo>
                <a:lnTo>
                  <a:pt x="2441504" y="3189897"/>
                </a:lnTo>
                <a:lnTo>
                  <a:pt x="2458080" y="3240697"/>
                </a:lnTo>
                <a:lnTo>
                  <a:pt x="2470366" y="3291497"/>
                </a:lnTo>
                <a:lnTo>
                  <a:pt x="2478002" y="3342297"/>
                </a:lnTo>
                <a:lnTo>
                  <a:pt x="2480627" y="3405797"/>
                </a:lnTo>
                <a:lnTo>
                  <a:pt x="2479182" y="3443897"/>
                </a:lnTo>
                <a:lnTo>
                  <a:pt x="2474760" y="3494697"/>
                </a:lnTo>
                <a:lnTo>
                  <a:pt x="2467231" y="3545497"/>
                </a:lnTo>
                <a:lnTo>
                  <a:pt x="2456463" y="3583597"/>
                </a:lnTo>
                <a:lnTo>
                  <a:pt x="2442325" y="3634397"/>
                </a:lnTo>
                <a:lnTo>
                  <a:pt x="2424688" y="3672497"/>
                </a:lnTo>
                <a:lnTo>
                  <a:pt x="2403421" y="3710597"/>
                </a:lnTo>
                <a:lnTo>
                  <a:pt x="2378391" y="3748697"/>
                </a:lnTo>
                <a:lnTo>
                  <a:pt x="2349470" y="3786797"/>
                </a:lnTo>
                <a:lnTo>
                  <a:pt x="2316526" y="3812197"/>
                </a:lnTo>
                <a:lnTo>
                  <a:pt x="2279428" y="3837597"/>
                </a:lnTo>
                <a:lnTo>
                  <a:pt x="2238046" y="3862997"/>
                </a:lnTo>
                <a:lnTo>
                  <a:pt x="2192248" y="3875697"/>
                </a:lnTo>
                <a:lnTo>
                  <a:pt x="2141905" y="3888397"/>
                </a:lnTo>
                <a:lnTo>
                  <a:pt x="2107296" y="3901097"/>
                </a:lnTo>
                <a:lnTo>
                  <a:pt x="2002123" y="3901097"/>
                </a:lnTo>
                <a:lnTo>
                  <a:pt x="1990812" y="3913797"/>
                </a:lnTo>
                <a:lnTo>
                  <a:pt x="1984480" y="3913797"/>
                </a:lnTo>
                <a:lnTo>
                  <a:pt x="1982508" y="3926497"/>
                </a:lnTo>
                <a:lnTo>
                  <a:pt x="1985674" y="3939197"/>
                </a:lnTo>
                <a:lnTo>
                  <a:pt x="1995379" y="3939197"/>
                </a:lnTo>
                <a:lnTo>
                  <a:pt x="2011933" y="3951897"/>
                </a:lnTo>
                <a:lnTo>
                  <a:pt x="2099617" y="3951897"/>
                </a:lnTo>
                <a:lnTo>
                  <a:pt x="2144211" y="3964597"/>
                </a:lnTo>
                <a:lnTo>
                  <a:pt x="2475647" y="3964597"/>
                </a:lnTo>
                <a:lnTo>
                  <a:pt x="2506310" y="3913797"/>
                </a:lnTo>
                <a:lnTo>
                  <a:pt x="2509266" y="3875697"/>
                </a:lnTo>
                <a:lnTo>
                  <a:pt x="2510510" y="3824897"/>
                </a:lnTo>
                <a:lnTo>
                  <a:pt x="2512223" y="3812197"/>
                </a:lnTo>
                <a:lnTo>
                  <a:pt x="2516739" y="3812197"/>
                </a:lnTo>
                <a:lnTo>
                  <a:pt x="2523122" y="3799497"/>
                </a:lnTo>
                <a:lnTo>
                  <a:pt x="2539997" y="3799497"/>
                </a:lnTo>
                <a:lnTo>
                  <a:pt x="2539997" y="3113697"/>
                </a:lnTo>
                <a:lnTo>
                  <a:pt x="2532602" y="3100997"/>
                </a:lnTo>
                <a:lnTo>
                  <a:pt x="2512558" y="3050197"/>
                </a:lnTo>
                <a:lnTo>
                  <a:pt x="2489730" y="3012097"/>
                </a:lnTo>
                <a:lnTo>
                  <a:pt x="2464028" y="2973997"/>
                </a:lnTo>
                <a:lnTo>
                  <a:pt x="2424978" y="2923197"/>
                </a:lnTo>
                <a:close/>
              </a:path>
              <a:path w="2540000" h="6301740">
                <a:moveTo>
                  <a:pt x="2539997" y="3799497"/>
                </a:moveTo>
                <a:lnTo>
                  <a:pt x="2523122" y="3799497"/>
                </a:lnTo>
                <a:lnTo>
                  <a:pt x="2516739" y="3812197"/>
                </a:lnTo>
                <a:lnTo>
                  <a:pt x="2512223" y="3812197"/>
                </a:lnTo>
                <a:lnTo>
                  <a:pt x="2510510" y="3824897"/>
                </a:lnTo>
                <a:lnTo>
                  <a:pt x="2510355" y="3850297"/>
                </a:lnTo>
                <a:lnTo>
                  <a:pt x="2509266" y="3875697"/>
                </a:lnTo>
                <a:lnTo>
                  <a:pt x="2506310" y="3913797"/>
                </a:lnTo>
                <a:lnTo>
                  <a:pt x="2502427" y="3939492"/>
                </a:lnTo>
                <a:lnTo>
                  <a:pt x="2513838" y="3913797"/>
                </a:lnTo>
                <a:lnTo>
                  <a:pt x="2534403" y="3875697"/>
                </a:lnTo>
                <a:lnTo>
                  <a:pt x="2539997" y="3862997"/>
                </a:lnTo>
                <a:lnTo>
                  <a:pt x="2539997" y="3799497"/>
                </a:lnTo>
                <a:close/>
              </a:path>
              <a:path w="2540000" h="6301740">
                <a:moveTo>
                  <a:pt x="147469" y="2745397"/>
                </a:moveTo>
                <a:lnTo>
                  <a:pt x="55205" y="2745397"/>
                </a:lnTo>
                <a:lnTo>
                  <a:pt x="51106" y="2758097"/>
                </a:lnTo>
                <a:lnTo>
                  <a:pt x="49809" y="2783497"/>
                </a:lnTo>
                <a:lnTo>
                  <a:pt x="49083" y="2796197"/>
                </a:lnTo>
                <a:lnTo>
                  <a:pt x="46491" y="2821597"/>
                </a:lnTo>
                <a:lnTo>
                  <a:pt x="41408" y="2846997"/>
                </a:lnTo>
                <a:lnTo>
                  <a:pt x="33210" y="2897797"/>
                </a:lnTo>
                <a:lnTo>
                  <a:pt x="23831" y="2935897"/>
                </a:lnTo>
                <a:lnTo>
                  <a:pt x="15744" y="2986697"/>
                </a:lnTo>
                <a:lnTo>
                  <a:pt x="9132" y="3024797"/>
                </a:lnTo>
                <a:lnTo>
                  <a:pt x="4182" y="3088297"/>
                </a:lnTo>
                <a:lnTo>
                  <a:pt x="1076" y="3139097"/>
                </a:lnTo>
                <a:lnTo>
                  <a:pt x="0" y="3202597"/>
                </a:lnTo>
                <a:lnTo>
                  <a:pt x="1490" y="3253397"/>
                </a:lnTo>
                <a:lnTo>
                  <a:pt x="5913" y="3316897"/>
                </a:lnTo>
                <a:lnTo>
                  <a:pt x="13194" y="3367697"/>
                </a:lnTo>
                <a:lnTo>
                  <a:pt x="23262" y="3418497"/>
                </a:lnTo>
                <a:lnTo>
                  <a:pt x="36044" y="3469297"/>
                </a:lnTo>
                <a:lnTo>
                  <a:pt x="51465" y="3507397"/>
                </a:lnTo>
                <a:lnTo>
                  <a:pt x="69454" y="3558197"/>
                </a:lnTo>
                <a:lnTo>
                  <a:pt x="89938" y="3596297"/>
                </a:lnTo>
                <a:lnTo>
                  <a:pt x="112842" y="3634397"/>
                </a:lnTo>
                <a:lnTo>
                  <a:pt x="138095" y="3672497"/>
                </a:lnTo>
                <a:lnTo>
                  <a:pt x="165623" y="3710597"/>
                </a:lnTo>
                <a:lnTo>
                  <a:pt x="195354" y="3735997"/>
                </a:lnTo>
                <a:lnTo>
                  <a:pt x="227214" y="3761397"/>
                </a:lnTo>
                <a:lnTo>
                  <a:pt x="261131" y="3786797"/>
                </a:lnTo>
                <a:lnTo>
                  <a:pt x="297031" y="3812197"/>
                </a:lnTo>
                <a:lnTo>
                  <a:pt x="334841" y="3837597"/>
                </a:lnTo>
                <a:lnTo>
                  <a:pt x="374489" y="3850297"/>
                </a:lnTo>
                <a:lnTo>
                  <a:pt x="415902" y="3862997"/>
                </a:lnTo>
                <a:lnTo>
                  <a:pt x="459006" y="3875697"/>
                </a:lnTo>
                <a:lnTo>
                  <a:pt x="503729" y="3888397"/>
                </a:lnTo>
                <a:lnTo>
                  <a:pt x="709462" y="3888397"/>
                </a:lnTo>
                <a:lnTo>
                  <a:pt x="934383" y="3812197"/>
                </a:lnTo>
                <a:lnTo>
                  <a:pt x="973296" y="3786797"/>
                </a:lnTo>
                <a:lnTo>
                  <a:pt x="1012900" y="3761397"/>
                </a:lnTo>
                <a:lnTo>
                  <a:pt x="1053300" y="3723297"/>
                </a:lnTo>
                <a:lnTo>
                  <a:pt x="1094602" y="3697897"/>
                </a:lnTo>
                <a:lnTo>
                  <a:pt x="1122808" y="3672497"/>
                </a:lnTo>
                <a:lnTo>
                  <a:pt x="451028" y="3672497"/>
                </a:lnTo>
                <a:lnTo>
                  <a:pt x="403766" y="3659797"/>
                </a:lnTo>
                <a:lnTo>
                  <a:pt x="359743" y="3647097"/>
                </a:lnTo>
                <a:lnTo>
                  <a:pt x="319053" y="3634397"/>
                </a:lnTo>
                <a:lnTo>
                  <a:pt x="281791" y="3608997"/>
                </a:lnTo>
                <a:lnTo>
                  <a:pt x="248050" y="3583597"/>
                </a:lnTo>
                <a:lnTo>
                  <a:pt x="217925" y="3558197"/>
                </a:lnTo>
                <a:lnTo>
                  <a:pt x="191511" y="3520097"/>
                </a:lnTo>
                <a:lnTo>
                  <a:pt x="168902" y="3481997"/>
                </a:lnTo>
                <a:lnTo>
                  <a:pt x="150191" y="3443897"/>
                </a:lnTo>
                <a:lnTo>
                  <a:pt x="135475" y="3405797"/>
                </a:lnTo>
                <a:lnTo>
                  <a:pt x="124846" y="3354997"/>
                </a:lnTo>
                <a:lnTo>
                  <a:pt x="118400" y="3316897"/>
                </a:lnTo>
                <a:lnTo>
                  <a:pt x="116230" y="3266097"/>
                </a:lnTo>
                <a:lnTo>
                  <a:pt x="120172" y="3177197"/>
                </a:lnTo>
                <a:lnTo>
                  <a:pt x="131027" y="3113697"/>
                </a:lnTo>
                <a:lnTo>
                  <a:pt x="147342" y="3050197"/>
                </a:lnTo>
                <a:lnTo>
                  <a:pt x="167661" y="2999397"/>
                </a:lnTo>
                <a:lnTo>
                  <a:pt x="190531" y="2948597"/>
                </a:lnTo>
                <a:lnTo>
                  <a:pt x="214497" y="2923197"/>
                </a:lnTo>
                <a:lnTo>
                  <a:pt x="238104" y="2897797"/>
                </a:lnTo>
                <a:lnTo>
                  <a:pt x="259897" y="2872397"/>
                </a:lnTo>
                <a:lnTo>
                  <a:pt x="278423" y="2859697"/>
                </a:lnTo>
                <a:lnTo>
                  <a:pt x="292226" y="2846997"/>
                </a:lnTo>
                <a:lnTo>
                  <a:pt x="327975" y="2834297"/>
                </a:lnTo>
                <a:lnTo>
                  <a:pt x="420646" y="2808897"/>
                </a:lnTo>
                <a:lnTo>
                  <a:pt x="476220" y="2808897"/>
                </a:lnTo>
                <a:lnTo>
                  <a:pt x="489813" y="2796197"/>
                </a:lnTo>
                <a:lnTo>
                  <a:pt x="498425" y="2796197"/>
                </a:lnTo>
                <a:lnTo>
                  <a:pt x="501434" y="2783497"/>
                </a:lnTo>
                <a:lnTo>
                  <a:pt x="496972" y="2770797"/>
                </a:lnTo>
                <a:lnTo>
                  <a:pt x="483171" y="2758097"/>
                </a:lnTo>
                <a:lnTo>
                  <a:pt x="196943" y="2758097"/>
                </a:lnTo>
                <a:lnTo>
                  <a:pt x="147469" y="2745397"/>
                </a:lnTo>
                <a:close/>
              </a:path>
              <a:path w="2540000" h="6301740">
                <a:moveTo>
                  <a:pt x="1983116" y="2694597"/>
                </a:moveTo>
                <a:lnTo>
                  <a:pt x="1790763" y="2694597"/>
                </a:lnTo>
                <a:lnTo>
                  <a:pt x="1712493" y="2719997"/>
                </a:lnTo>
                <a:lnTo>
                  <a:pt x="1673851" y="2719997"/>
                </a:lnTo>
                <a:lnTo>
                  <a:pt x="1635349" y="2745397"/>
                </a:lnTo>
                <a:lnTo>
                  <a:pt x="1558194" y="2770797"/>
                </a:lnTo>
                <a:lnTo>
                  <a:pt x="1479888" y="2821597"/>
                </a:lnTo>
                <a:lnTo>
                  <a:pt x="1439947" y="2859697"/>
                </a:lnTo>
                <a:lnTo>
                  <a:pt x="1399292" y="2885097"/>
                </a:lnTo>
                <a:lnTo>
                  <a:pt x="1357780" y="2923197"/>
                </a:lnTo>
                <a:lnTo>
                  <a:pt x="1315268" y="2961297"/>
                </a:lnTo>
                <a:lnTo>
                  <a:pt x="1271615" y="3012097"/>
                </a:lnTo>
                <a:lnTo>
                  <a:pt x="1226678" y="3062897"/>
                </a:lnTo>
                <a:lnTo>
                  <a:pt x="1180315" y="3113697"/>
                </a:lnTo>
                <a:lnTo>
                  <a:pt x="1132382" y="3177197"/>
                </a:lnTo>
                <a:lnTo>
                  <a:pt x="1059332" y="3266097"/>
                </a:lnTo>
                <a:lnTo>
                  <a:pt x="1011188" y="3329597"/>
                </a:lnTo>
                <a:lnTo>
                  <a:pt x="966143" y="3380397"/>
                </a:lnTo>
                <a:lnTo>
                  <a:pt x="923844" y="3431197"/>
                </a:lnTo>
                <a:lnTo>
                  <a:pt x="883935" y="3481997"/>
                </a:lnTo>
                <a:lnTo>
                  <a:pt x="846064" y="3520097"/>
                </a:lnTo>
                <a:lnTo>
                  <a:pt x="809874" y="3545497"/>
                </a:lnTo>
                <a:lnTo>
                  <a:pt x="775014" y="3583597"/>
                </a:lnTo>
                <a:lnTo>
                  <a:pt x="741127" y="3608997"/>
                </a:lnTo>
                <a:lnTo>
                  <a:pt x="573903" y="3672497"/>
                </a:lnTo>
                <a:lnTo>
                  <a:pt x="1122808" y="3672497"/>
                </a:lnTo>
                <a:lnTo>
                  <a:pt x="1136911" y="3659797"/>
                </a:lnTo>
                <a:lnTo>
                  <a:pt x="1180335" y="3608997"/>
                </a:lnTo>
                <a:lnTo>
                  <a:pt x="1224978" y="3570897"/>
                </a:lnTo>
                <a:lnTo>
                  <a:pt x="1270948" y="3520097"/>
                </a:lnTo>
                <a:lnTo>
                  <a:pt x="1318348" y="3456597"/>
                </a:lnTo>
                <a:lnTo>
                  <a:pt x="1441221" y="3304197"/>
                </a:lnTo>
                <a:lnTo>
                  <a:pt x="1487062" y="3253397"/>
                </a:lnTo>
                <a:lnTo>
                  <a:pt x="1530513" y="3202597"/>
                </a:lnTo>
                <a:lnTo>
                  <a:pt x="1571927" y="3164497"/>
                </a:lnTo>
                <a:lnTo>
                  <a:pt x="1611658" y="3113697"/>
                </a:lnTo>
                <a:lnTo>
                  <a:pt x="1650061" y="3088297"/>
                </a:lnTo>
                <a:lnTo>
                  <a:pt x="1687489" y="3050197"/>
                </a:lnTo>
                <a:lnTo>
                  <a:pt x="1797473" y="2973997"/>
                </a:lnTo>
                <a:lnTo>
                  <a:pt x="1872419" y="2948597"/>
                </a:lnTo>
                <a:lnTo>
                  <a:pt x="1911442" y="2935897"/>
                </a:lnTo>
                <a:lnTo>
                  <a:pt x="1951970" y="2935897"/>
                </a:lnTo>
                <a:lnTo>
                  <a:pt x="1994357" y="2923197"/>
                </a:lnTo>
                <a:lnTo>
                  <a:pt x="2424978" y="2923197"/>
                </a:lnTo>
                <a:lnTo>
                  <a:pt x="2383308" y="2885097"/>
                </a:lnTo>
                <a:lnTo>
                  <a:pt x="2339580" y="2846997"/>
                </a:lnTo>
                <a:lnTo>
                  <a:pt x="2294355" y="2808897"/>
                </a:lnTo>
                <a:lnTo>
                  <a:pt x="2155326" y="2732697"/>
                </a:lnTo>
                <a:lnTo>
                  <a:pt x="2065467" y="2707297"/>
                </a:lnTo>
                <a:lnTo>
                  <a:pt x="2023072" y="2707297"/>
                </a:lnTo>
                <a:lnTo>
                  <a:pt x="1983116" y="2694597"/>
                </a:lnTo>
                <a:close/>
              </a:path>
              <a:path w="2540000" h="6301740">
                <a:moveTo>
                  <a:pt x="81768" y="1676399"/>
                </a:moveTo>
                <a:lnTo>
                  <a:pt x="60494" y="1676399"/>
                </a:lnTo>
                <a:lnTo>
                  <a:pt x="52300" y="1689099"/>
                </a:lnTo>
                <a:lnTo>
                  <a:pt x="47841" y="1701799"/>
                </a:lnTo>
                <a:lnTo>
                  <a:pt x="46494" y="1727199"/>
                </a:lnTo>
                <a:lnTo>
                  <a:pt x="47232" y="1790699"/>
                </a:lnTo>
                <a:lnTo>
                  <a:pt x="49076" y="1854199"/>
                </a:lnTo>
                <a:lnTo>
                  <a:pt x="53870" y="1981199"/>
                </a:lnTo>
                <a:lnTo>
                  <a:pt x="55713" y="2031999"/>
                </a:lnTo>
                <a:lnTo>
                  <a:pt x="56451" y="2057399"/>
                </a:lnTo>
                <a:lnTo>
                  <a:pt x="56023" y="2082799"/>
                </a:lnTo>
                <a:lnTo>
                  <a:pt x="54895" y="2108199"/>
                </a:lnTo>
                <a:lnTo>
                  <a:pt x="53301" y="2158999"/>
                </a:lnTo>
                <a:lnTo>
                  <a:pt x="49645" y="2260599"/>
                </a:lnTo>
                <a:lnTo>
                  <a:pt x="48050" y="2324099"/>
                </a:lnTo>
                <a:lnTo>
                  <a:pt x="46922" y="2387599"/>
                </a:lnTo>
                <a:lnTo>
                  <a:pt x="46494" y="2438399"/>
                </a:lnTo>
                <a:lnTo>
                  <a:pt x="47841" y="2463799"/>
                </a:lnTo>
                <a:lnTo>
                  <a:pt x="52300" y="2476499"/>
                </a:lnTo>
                <a:lnTo>
                  <a:pt x="60494" y="2489199"/>
                </a:lnTo>
                <a:lnTo>
                  <a:pt x="87995" y="2489199"/>
                </a:lnTo>
                <a:lnTo>
                  <a:pt x="91731" y="2476499"/>
                </a:lnTo>
                <a:lnTo>
                  <a:pt x="92976" y="2463799"/>
                </a:lnTo>
                <a:lnTo>
                  <a:pt x="93600" y="2438399"/>
                </a:lnTo>
                <a:lnTo>
                  <a:pt x="95470" y="2412999"/>
                </a:lnTo>
                <a:lnTo>
                  <a:pt x="98586" y="2374899"/>
                </a:lnTo>
                <a:lnTo>
                  <a:pt x="102946" y="2362199"/>
                </a:lnTo>
                <a:lnTo>
                  <a:pt x="117196" y="2311399"/>
                </a:lnTo>
                <a:lnTo>
                  <a:pt x="137258" y="2273299"/>
                </a:lnTo>
                <a:lnTo>
                  <a:pt x="198139" y="2235199"/>
                </a:lnTo>
                <a:lnTo>
                  <a:pt x="240617" y="2222499"/>
                </a:lnTo>
                <a:lnTo>
                  <a:pt x="292226" y="2209799"/>
                </a:lnTo>
                <a:lnTo>
                  <a:pt x="1568839" y="2209799"/>
                </a:lnTo>
                <a:lnTo>
                  <a:pt x="1639279" y="2197099"/>
                </a:lnTo>
                <a:lnTo>
                  <a:pt x="1705833" y="2197099"/>
                </a:lnTo>
                <a:lnTo>
                  <a:pt x="1768653" y="2184399"/>
                </a:lnTo>
                <a:lnTo>
                  <a:pt x="1827895" y="2184399"/>
                </a:lnTo>
                <a:lnTo>
                  <a:pt x="1883712" y="2171699"/>
                </a:lnTo>
                <a:lnTo>
                  <a:pt x="1936258" y="2158999"/>
                </a:lnTo>
                <a:lnTo>
                  <a:pt x="1985687" y="2146299"/>
                </a:lnTo>
                <a:lnTo>
                  <a:pt x="2032153" y="2133599"/>
                </a:lnTo>
                <a:lnTo>
                  <a:pt x="2075810" y="2120899"/>
                </a:lnTo>
                <a:lnTo>
                  <a:pt x="2116812" y="2095499"/>
                </a:lnTo>
                <a:lnTo>
                  <a:pt x="2155313" y="2082799"/>
                </a:lnTo>
                <a:lnTo>
                  <a:pt x="2191467" y="2057399"/>
                </a:lnTo>
                <a:lnTo>
                  <a:pt x="2225427" y="2031999"/>
                </a:lnTo>
                <a:lnTo>
                  <a:pt x="2257349" y="2019299"/>
                </a:lnTo>
                <a:lnTo>
                  <a:pt x="2287386" y="1993899"/>
                </a:lnTo>
                <a:lnTo>
                  <a:pt x="2315691" y="1968499"/>
                </a:lnTo>
                <a:lnTo>
                  <a:pt x="2342419" y="1943099"/>
                </a:lnTo>
                <a:lnTo>
                  <a:pt x="2367724" y="1917699"/>
                </a:lnTo>
                <a:lnTo>
                  <a:pt x="314953" y="1917699"/>
                </a:lnTo>
                <a:lnTo>
                  <a:pt x="292226" y="1904999"/>
                </a:lnTo>
                <a:lnTo>
                  <a:pt x="229184" y="1904999"/>
                </a:lnTo>
                <a:lnTo>
                  <a:pt x="179214" y="1892299"/>
                </a:lnTo>
                <a:lnTo>
                  <a:pt x="141837" y="1866899"/>
                </a:lnTo>
                <a:lnTo>
                  <a:pt x="116574" y="1828799"/>
                </a:lnTo>
                <a:lnTo>
                  <a:pt x="102946" y="1790699"/>
                </a:lnTo>
                <a:lnTo>
                  <a:pt x="95470" y="1739899"/>
                </a:lnTo>
                <a:lnTo>
                  <a:pt x="93600" y="1727199"/>
                </a:lnTo>
                <a:lnTo>
                  <a:pt x="92976" y="1701799"/>
                </a:lnTo>
                <a:lnTo>
                  <a:pt x="91731" y="1689099"/>
                </a:lnTo>
                <a:lnTo>
                  <a:pt x="87995" y="1689099"/>
                </a:lnTo>
                <a:lnTo>
                  <a:pt x="81768" y="1676399"/>
                </a:lnTo>
                <a:close/>
              </a:path>
              <a:path w="2540000" h="6301740">
                <a:moveTo>
                  <a:pt x="2252738" y="457199"/>
                </a:moveTo>
                <a:lnTo>
                  <a:pt x="1655700" y="457199"/>
                </a:lnTo>
                <a:lnTo>
                  <a:pt x="1710063" y="469899"/>
                </a:lnTo>
                <a:lnTo>
                  <a:pt x="1762983" y="469899"/>
                </a:lnTo>
                <a:lnTo>
                  <a:pt x="1814418" y="482599"/>
                </a:lnTo>
                <a:lnTo>
                  <a:pt x="1864328" y="482599"/>
                </a:lnTo>
                <a:lnTo>
                  <a:pt x="1912673" y="495299"/>
                </a:lnTo>
                <a:lnTo>
                  <a:pt x="2004505" y="520699"/>
                </a:lnTo>
                <a:lnTo>
                  <a:pt x="2047910" y="533399"/>
                </a:lnTo>
                <a:lnTo>
                  <a:pt x="2089588" y="558799"/>
                </a:lnTo>
                <a:lnTo>
                  <a:pt x="2129497" y="571499"/>
                </a:lnTo>
                <a:lnTo>
                  <a:pt x="2167597" y="596899"/>
                </a:lnTo>
                <a:lnTo>
                  <a:pt x="2203848" y="622299"/>
                </a:lnTo>
                <a:lnTo>
                  <a:pt x="2272912" y="673099"/>
                </a:lnTo>
                <a:lnTo>
                  <a:pt x="2305504" y="711199"/>
                </a:lnTo>
                <a:lnTo>
                  <a:pt x="2335812" y="749299"/>
                </a:lnTo>
                <a:lnTo>
                  <a:pt x="2363665" y="787399"/>
                </a:lnTo>
                <a:lnTo>
                  <a:pt x="2388889" y="825499"/>
                </a:lnTo>
                <a:lnTo>
                  <a:pt x="2411310" y="876299"/>
                </a:lnTo>
                <a:lnTo>
                  <a:pt x="2430757" y="927099"/>
                </a:lnTo>
                <a:lnTo>
                  <a:pt x="2447056" y="965199"/>
                </a:lnTo>
                <a:lnTo>
                  <a:pt x="2460034" y="1015999"/>
                </a:lnTo>
                <a:lnTo>
                  <a:pt x="2469518" y="1066799"/>
                </a:lnTo>
                <a:lnTo>
                  <a:pt x="2475335" y="1117599"/>
                </a:lnTo>
                <a:lnTo>
                  <a:pt x="2477312" y="1168399"/>
                </a:lnTo>
                <a:lnTo>
                  <a:pt x="2476501" y="1219199"/>
                </a:lnTo>
                <a:lnTo>
                  <a:pt x="2473789" y="1269999"/>
                </a:lnTo>
                <a:lnTo>
                  <a:pt x="2468756" y="1308099"/>
                </a:lnTo>
                <a:lnTo>
                  <a:pt x="2460983" y="1358899"/>
                </a:lnTo>
                <a:lnTo>
                  <a:pt x="2450051" y="1409699"/>
                </a:lnTo>
                <a:lnTo>
                  <a:pt x="2435542" y="1447799"/>
                </a:lnTo>
                <a:lnTo>
                  <a:pt x="2417036" y="1498599"/>
                </a:lnTo>
                <a:lnTo>
                  <a:pt x="2394114" y="1536699"/>
                </a:lnTo>
                <a:lnTo>
                  <a:pt x="2366356" y="1574799"/>
                </a:lnTo>
                <a:lnTo>
                  <a:pt x="2333345" y="1625599"/>
                </a:lnTo>
                <a:lnTo>
                  <a:pt x="2294661" y="1663699"/>
                </a:lnTo>
                <a:lnTo>
                  <a:pt x="2271290" y="1689099"/>
                </a:lnTo>
                <a:lnTo>
                  <a:pt x="2246418" y="1714499"/>
                </a:lnTo>
                <a:lnTo>
                  <a:pt x="2219839" y="1739899"/>
                </a:lnTo>
                <a:lnTo>
                  <a:pt x="2191342" y="1752599"/>
                </a:lnTo>
                <a:lnTo>
                  <a:pt x="2160721" y="1777999"/>
                </a:lnTo>
                <a:lnTo>
                  <a:pt x="2127765" y="1790699"/>
                </a:lnTo>
                <a:lnTo>
                  <a:pt x="2092268" y="1816099"/>
                </a:lnTo>
                <a:lnTo>
                  <a:pt x="2054021" y="1828799"/>
                </a:lnTo>
                <a:lnTo>
                  <a:pt x="2012815" y="1841499"/>
                </a:lnTo>
                <a:lnTo>
                  <a:pt x="1968441" y="1866899"/>
                </a:lnTo>
                <a:lnTo>
                  <a:pt x="1920692" y="1879599"/>
                </a:lnTo>
                <a:lnTo>
                  <a:pt x="1869360" y="1879599"/>
                </a:lnTo>
                <a:lnTo>
                  <a:pt x="1814234" y="1892299"/>
                </a:lnTo>
                <a:lnTo>
                  <a:pt x="1755109" y="1904999"/>
                </a:lnTo>
                <a:lnTo>
                  <a:pt x="1691774" y="1904999"/>
                </a:lnTo>
                <a:lnTo>
                  <a:pt x="1624022" y="1917699"/>
                </a:lnTo>
                <a:lnTo>
                  <a:pt x="2367724" y="1917699"/>
                </a:lnTo>
                <a:lnTo>
                  <a:pt x="2409491" y="1866899"/>
                </a:lnTo>
                <a:lnTo>
                  <a:pt x="2446027" y="1816099"/>
                </a:lnTo>
                <a:lnTo>
                  <a:pt x="2477681" y="1765299"/>
                </a:lnTo>
                <a:lnTo>
                  <a:pt x="2504801" y="1714499"/>
                </a:lnTo>
                <a:lnTo>
                  <a:pt x="2527736" y="1663699"/>
                </a:lnTo>
                <a:lnTo>
                  <a:pt x="2539997" y="1625599"/>
                </a:lnTo>
                <a:lnTo>
                  <a:pt x="2539997" y="850899"/>
                </a:lnTo>
                <a:lnTo>
                  <a:pt x="2536072" y="838199"/>
                </a:lnTo>
                <a:lnTo>
                  <a:pt x="2515926" y="787399"/>
                </a:lnTo>
                <a:lnTo>
                  <a:pt x="2492297" y="736599"/>
                </a:lnTo>
                <a:lnTo>
                  <a:pt x="2464925" y="698499"/>
                </a:lnTo>
                <a:lnTo>
                  <a:pt x="2433551" y="647699"/>
                </a:lnTo>
                <a:lnTo>
                  <a:pt x="2397914" y="596899"/>
                </a:lnTo>
                <a:lnTo>
                  <a:pt x="2357754" y="546099"/>
                </a:lnTo>
                <a:lnTo>
                  <a:pt x="2324614" y="520699"/>
                </a:lnTo>
                <a:lnTo>
                  <a:pt x="2289570" y="482599"/>
                </a:lnTo>
                <a:lnTo>
                  <a:pt x="2252738" y="457199"/>
                </a:lnTo>
                <a:close/>
              </a:path>
              <a:path w="2540000" h="6301740">
                <a:moveTo>
                  <a:pt x="87995" y="12699"/>
                </a:moveTo>
                <a:lnTo>
                  <a:pt x="52300" y="12699"/>
                </a:lnTo>
                <a:lnTo>
                  <a:pt x="47841" y="38099"/>
                </a:lnTo>
                <a:lnTo>
                  <a:pt x="46494" y="63499"/>
                </a:lnTo>
                <a:lnTo>
                  <a:pt x="47530" y="126999"/>
                </a:lnTo>
                <a:lnTo>
                  <a:pt x="49999" y="190499"/>
                </a:lnTo>
                <a:lnTo>
                  <a:pt x="52946" y="253999"/>
                </a:lnTo>
                <a:lnTo>
                  <a:pt x="55415" y="304799"/>
                </a:lnTo>
                <a:lnTo>
                  <a:pt x="56451" y="342899"/>
                </a:lnTo>
                <a:lnTo>
                  <a:pt x="52532" y="431799"/>
                </a:lnTo>
                <a:lnTo>
                  <a:pt x="50413" y="495299"/>
                </a:lnTo>
                <a:lnTo>
                  <a:pt x="48468" y="558799"/>
                </a:lnTo>
                <a:lnTo>
                  <a:pt x="47046" y="622299"/>
                </a:lnTo>
                <a:lnTo>
                  <a:pt x="46494" y="685799"/>
                </a:lnTo>
                <a:lnTo>
                  <a:pt x="47841" y="711199"/>
                </a:lnTo>
                <a:lnTo>
                  <a:pt x="52300" y="723899"/>
                </a:lnTo>
                <a:lnTo>
                  <a:pt x="60494" y="736599"/>
                </a:lnTo>
                <a:lnTo>
                  <a:pt x="87995" y="736599"/>
                </a:lnTo>
                <a:lnTo>
                  <a:pt x="91731" y="723899"/>
                </a:lnTo>
                <a:lnTo>
                  <a:pt x="92976" y="711199"/>
                </a:lnTo>
                <a:lnTo>
                  <a:pt x="93600" y="685799"/>
                </a:lnTo>
                <a:lnTo>
                  <a:pt x="95470" y="660399"/>
                </a:lnTo>
                <a:lnTo>
                  <a:pt x="98586" y="622299"/>
                </a:lnTo>
                <a:lnTo>
                  <a:pt x="117196" y="558799"/>
                </a:lnTo>
                <a:lnTo>
                  <a:pt x="137258" y="520699"/>
                </a:lnTo>
                <a:lnTo>
                  <a:pt x="198139" y="469899"/>
                </a:lnTo>
                <a:lnTo>
                  <a:pt x="240617" y="469899"/>
                </a:lnTo>
                <a:lnTo>
                  <a:pt x="292226" y="457199"/>
                </a:lnTo>
                <a:lnTo>
                  <a:pt x="2252738" y="457199"/>
                </a:lnTo>
                <a:lnTo>
                  <a:pt x="2214230" y="431799"/>
                </a:lnTo>
                <a:lnTo>
                  <a:pt x="2174163" y="406399"/>
                </a:lnTo>
                <a:lnTo>
                  <a:pt x="2132648" y="380999"/>
                </a:lnTo>
                <a:lnTo>
                  <a:pt x="2089802" y="355599"/>
                </a:lnTo>
                <a:lnTo>
                  <a:pt x="2000569" y="330199"/>
                </a:lnTo>
                <a:lnTo>
                  <a:pt x="1954410" y="304799"/>
                </a:lnTo>
                <a:lnTo>
                  <a:pt x="1907376" y="292099"/>
                </a:lnTo>
                <a:lnTo>
                  <a:pt x="1859580" y="292099"/>
                </a:lnTo>
                <a:lnTo>
                  <a:pt x="1762160" y="266699"/>
                </a:lnTo>
                <a:lnTo>
                  <a:pt x="1712764" y="266699"/>
                </a:lnTo>
                <a:lnTo>
                  <a:pt x="1663063" y="253999"/>
                </a:lnTo>
                <a:lnTo>
                  <a:pt x="1563203" y="253999"/>
                </a:lnTo>
                <a:lnTo>
                  <a:pt x="1513272" y="241299"/>
                </a:lnTo>
                <a:lnTo>
                  <a:pt x="292226" y="241299"/>
                </a:lnTo>
                <a:lnTo>
                  <a:pt x="229822" y="228599"/>
                </a:lnTo>
                <a:lnTo>
                  <a:pt x="181127" y="215899"/>
                </a:lnTo>
                <a:lnTo>
                  <a:pt x="144706" y="190499"/>
                </a:lnTo>
                <a:lnTo>
                  <a:pt x="102946" y="114299"/>
                </a:lnTo>
                <a:lnTo>
                  <a:pt x="95470" y="63499"/>
                </a:lnTo>
                <a:lnTo>
                  <a:pt x="93600" y="50799"/>
                </a:lnTo>
                <a:lnTo>
                  <a:pt x="92976" y="25399"/>
                </a:lnTo>
                <a:lnTo>
                  <a:pt x="91731" y="25399"/>
                </a:lnTo>
                <a:lnTo>
                  <a:pt x="87995" y="12699"/>
                </a:lnTo>
                <a:close/>
              </a:path>
              <a:path w="2540000" h="6301740">
                <a:moveTo>
                  <a:pt x="73060" y="0"/>
                </a:moveTo>
                <a:lnTo>
                  <a:pt x="60494" y="12699"/>
                </a:lnTo>
                <a:lnTo>
                  <a:pt x="81768" y="12699"/>
                </a:lnTo>
                <a:lnTo>
                  <a:pt x="73060" y="0"/>
                </a:lnTo>
                <a:close/>
              </a:path>
            </a:pathLst>
          </a:custGeom>
          <a:solidFill>
            <a:srgbClr val="E4E5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/>
        </p:nvSpPr>
        <p:spPr>
          <a:xfrm>
            <a:off x="983432" y="6172425"/>
            <a:ext cx="1528267" cy="280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285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E00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EE80-1D09-4869-81FF-A5E2188AECA6}" type="datetimeFigureOut">
              <a:rPr lang="lv-LV" smtClean="0"/>
              <a:t>29.06.2020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78AE5-ECF0-4B64-83AE-7AB6B9D70099}" type="slidenum">
              <a:rPr lang="lv-LV" smtClean="0"/>
              <a:t>‹#›</a:t>
            </a:fld>
            <a:endParaRPr lang="lv-LV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007435" y="5515322"/>
            <a:ext cx="2736883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lv-LV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www.rsu.lv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1"/>
          <a:stretch/>
        </p:blipFill>
        <p:spPr>
          <a:xfrm>
            <a:off x="9659084" y="16193"/>
            <a:ext cx="2532916" cy="63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1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1007052" y="5661248"/>
            <a:ext cx="2568667" cy="85151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lv-LV" sz="145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/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lv-LV" sz="2000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lv-LV" sz="2000" spc="-5" dirty="0">
                <a:solidFill>
                  <a:srgbClr val="FFFFFF"/>
                </a:solidFill>
                <a:latin typeface="Arial"/>
                <a:cs typeface="Arial"/>
              </a:rPr>
              <a:t>06. 29.</a:t>
            </a:r>
          </a:p>
          <a:p>
            <a:pPr marL="12700" marR="5080"/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958205" y="1628800"/>
            <a:ext cx="8090123" cy="3659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lv-LV" b="1" spc="-1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Internship</a:t>
            </a:r>
            <a:r>
              <a:rPr lang="lv-LV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spc="-1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lv-LV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lv-LV" b="1" spc="-1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lv-LV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spc="-1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Latvia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endParaRPr lang="lv-LV" sz="2400" b="1" spc="-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endParaRPr lang="lv-LV" sz="2400" b="1" spc="-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endParaRPr lang="lv-LV" sz="2400" b="1" spc="-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endParaRPr lang="lv-LV" sz="2400" b="1" spc="-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endParaRPr lang="lv-LV" sz="2400" b="1" spc="-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lv-LV" sz="2400" b="1" spc="-1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Prof.Tatjana</a:t>
            </a:r>
            <a:r>
              <a:rPr lang="lv-LV" sz="2400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Koķe, Vice </a:t>
            </a:r>
            <a:r>
              <a:rPr lang="lv-LV" sz="2400" b="1" spc="-1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</a:t>
            </a:r>
            <a:r>
              <a:rPr lang="lv-LV" sz="2400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RSU, Latvia</a:t>
            </a:r>
            <a:endParaRPr lang="en-US" sz="2400" b="1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920" y="5661248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EU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Twinning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strengthening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HE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Azerbaijan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2018-2020;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1.5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Image 1" descr="image003">
            <a:extLst>
              <a:ext uri="{FF2B5EF4-FFF2-40B4-BE49-F238E27FC236}">
                <a16:creationId xmlns:a16="http://schemas.microsoft.com/office/drawing/2014/main" id="{6C4810D1-FCC6-4E59-BBF4-51F99433D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5649793"/>
            <a:ext cx="9080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28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33647"/>
            <a:ext cx="10515600" cy="957043"/>
          </a:xfrm>
        </p:spPr>
        <p:txBody>
          <a:bodyPr>
            <a:noAutofit/>
          </a:bodyPr>
          <a:lstStyle/>
          <a:p>
            <a:pPr algn="ctr"/>
            <a:r>
              <a:rPr lang="lv-LV" sz="4400" dirty="0" err="1">
                <a:solidFill>
                  <a:srgbClr val="8E001C"/>
                </a:solidFill>
              </a:rPr>
              <a:t>Modernization</a:t>
            </a:r>
            <a:r>
              <a:rPr lang="lv-LV" sz="4400" dirty="0">
                <a:solidFill>
                  <a:srgbClr val="8E001C"/>
                </a:solidFill>
              </a:rPr>
              <a:t> </a:t>
            </a:r>
            <a:r>
              <a:rPr lang="lv-LV" sz="4400" dirty="0" err="1">
                <a:solidFill>
                  <a:srgbClr val="8E001C"/>
                </a:solidFill>
              </a:rPr>
              <a:t>of</a:t>
            </a:r>
            <a:r>
              <a:rPr lang="lv-LV" sz="4400" dirty="0">
                <a:solidFill>
                  <a:srgbClr val="8E001C"/>
                </a:solidFill>
              </a:rPr>
              <a:t> </a:t>
            </a:r>
            <a:br>
              <a:rPr lang="lv-LV" sz="4400" dirty="0">
                <a:solidFill>
                  <a:srgbClr val="8E001C"/>
                </a:solidFill>
              </a:rPr>
            </a:br>
            <a:r>
              <a:rPr lang="lv-LV" sz="4400" dirty="0" err="1">
                <a:solidFill>
                  <a:srgbClr val="8E001C"/>
                </a:solidFill>
              </a:rPr>
              <a:t>Teacher</a:t>
            </a:r>
            <a:r>
              <a:rPr lang="lv-LV" sz="4400" dirty="0">
                <a:solidFill>
                  <a:srgbClr val="8E001C"/>
                </a:solidFill>
              </a:rPr>
              <a:t> </a:t>
            </a:r>
            <a:r>
              <a:rPr lang="lv-LV" sz="4400" dirty="0" err="1">
                <a:solidFill>
                  <a:srgbClr val="8E001C"/>
                </a:solidFill>
              </a:rPr>
              <a:t>education</a:t>
            </a:r>
            <a:r>
              <a:rPr lang="lv-LV" sz="4400" dirty="0">
                <a:solidFill>
                  <a:srgbClr val="8E001C"/>
                </a:solidFill>
              </a:rPr>
              <a:t> 2020</a:t>
            </a:r>
            <a:endParaRPr lang="lv-LV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9067" y="1268760"/>
            <a:ext cx="10193867" cy="4247317"/>
          </a:xfrm>
        </p:spPr>
        <p:txBody>
          <a:bodyPr/>
          <a:lstStyle/>
          <a:p>
            <a:endParaRPr lang="lv-LV" sz="4400" dirty="0">
              <a:solidFill>
                <a:srgbClr val="8E001C"/>
              </a:solidFill>
            </a:endParaRPr>
          </a:p>
          <a:p>
            <a:endParaRPr lang="lv-LV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4000" b="1" dirty="0"/>
              <a:t>Professional </a:t>
            </a:r>
            <a:r>
              <a:rPr lang="lv-LV" sz="4000" b="1" dirty="0" err="1"/>
              <a:t>Bachelor</a:t>
            </a:r>
            <a:r>
              <a:rPr lang="lv-LV" sz="4000" b="1" dirty="0"/>
              <a:t> </a:t>
            </a:r>
            <a:r>
              <a:rPr lang="lv-LV" sz="4000" b="1" dirty="0" err="1"/>
              <a:t>Study</a:t>
            </a:r>
            <a:r>
              <a:rPr lang="lv-LV" sz="4000" b="1" dirty="0"/>
              <a:t> </a:t>
            </a:r>
            <a:r>
              <a:rPr lang="lv-LV" sz="4000" b="1" dirty="0" err="1"/>
              <a:t>Program</a:t>
            </a:r>
            <a:r>
              <a:rPr lang="lv-LV" sz="4000" b="1" dirty="0"/>
              <a:t> «</a:t>
            </a:r>
            <a:r>
              <a:rPr lang="lv-LV" sz="4000" b="1" dirty="0" err="1"/>
              <a:t>Teacher</a:t>
            </a:r>
            <a:r>
              <a:rPr lang="lv-LV" sz="4000" b="1" dirty="0"/>
              <a:t>» – 240ECTS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sz="4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4000" b="1" dirty="0"/>
              <a:t>2nd </a:t>
            </a:r>
            <a:r>
              <a:rPr lang="lv-LV" sz="4000" b="1" dirty="0" err="1"/>
              <a:t>Level</a:t>
            </a:r>
            <a:r>
              <a:rPr lang="lv-LV" sz="4000" b="1" dirty="0"/>
              <a:t> </a:t>
            </a:r>
            <a:r>
              <a:rPr lang="lv-LV" sz="4000" b="1" dirty="0" err="1"/>
              <a:t>Higher</a:t>
            </a:r>
            <a:r>
              <a:rPr lang="lv-LV" sz="4000" b="1" dirty="0"/>
              <a:t> Professional </a:t>
            </a:r>
            <a:r>
              <a:rPr lang="lv-LV" sz="4000" b="1" dirty="0" err="1"/>
              <a:t>Study</a:t>
            </a:r>
            <a:r>
              <a:rPr lang="lv-LV" sz="4000" b="1" dirty="0"/>
              <a:t> </a:t>
            </a:r>
            <a:r>
              <a:rPr lang="lv-LV" sz="4000" b="1" dirty="0" err="1"/>
              <a:t>Program</a:t>
            </a:r>
            <a:r>
              <a:rPr lang="lv-LV" sz="4000" b="1" dirty="0"/>
              <a:t> «</a:t>
            </a:r>
            <a:r>
              <a:rPr lang="lv-LV" sz="4000" b="1" dirty="0" err="1"/>
              <a:t>Teacher</a:t>
            </a:r>
            <a:r>
              <a:rPr lang="lv-LV" sz="4000" b="1" dirty="0"/>
              <a:t>»- 60ECTS</a:t>
            </a:r>
          </a:p>
        </p:txBody>
      </p:sp>
    </p:spTree>
    <p:extLst>
      <p:ext uri="{BB962C8B-B14F-4D97-AF65-F5344CB8AC3E}">
        <p14:creationId xmlns:p14="http://schemas.microsoft.com/office/powerpoint/2010/main" val="414623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56537-22B4-44E6-B6F6-5247C8FF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48" y="608175"/>
            <a:ext cx="10216905" cy="1508105"/>
          </a:xfrm>
        </p:spPr>
        <p:txBody>
          <a:bodyPr/>
          <a:lstStyle/>
          <a:p>
            <a:pPr marL="457200" lvl="0" indent="-457200" algn="ctr"/>
            <a:r>
              <a:rPr lang="lv-LV" sz="3600" dirty="0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2nd </a:t>
            </a:r>
            <a:r>
              <a:rPr lang="lv-LV" sz="3600" dirty="0" err="1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Level</a:t>
            </a:r>
            <a:r>
              <a:rPr lang="lv-LV" sz="3600" dirty="0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 </a:t>
            </a:r>
            <a:r>
              <a:rPr lang="lv-LV" sz="3600" dirty="0" err="1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Higher</a:t>
            </a:r>
            <a:r>
              <a:rPr lang="lv-LV" sz="3600" dirty="0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 Professional </a:t>
            </a:r>
            <a:r>
              <a:rPr lang="lv-LV" sz="3600" dirty="0" err="1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Study</a:t>
            </a:r>
            <a:r>
              <a:rPr lang="lv-LV" sz="3600" dirty="0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 </a:t>
            </a:r>
            <a:r>
              <a:rPr lang="lv-LV" sz="3600" dirty="0" err="1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Program</a:t>
            </a:r>
            <a:r>
              <a:rPr lang="lv-LV" sz="3600" dirty="0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 «</a:t>
            </a:r>
            <a:r>
              <a:rPr lang="lv-LV" sz="3600" dirty="0" err="1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Teacher</a:t>
            </a:r>
            <a:r>
              <a:rPr lang="lv-LV" sz="3600" dirty="0">
                <a:solidFill>
                  <a:srgbClr val="8E001C"/>
                </a:solidFill>
                <a:latin typeface="Calibri"/>
                <a:ea typeface="+mn-ea"/>
                <a:cs typeface="+mn-cs"/>
              </a:rPr>
              <a:t>»- 60ECTS</a:t>
            </a:r>
            <a:r>
              <a:rPr lang="lv-LV" sz="4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r>
            <a:br>
              <a:rPr lang="lv-LV" sz="4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1E97F-CE5B-4D4F-A14D-54529CF71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9067" y="1782504"/>
            <a:ext cx="10193867" cy="400109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 err="1"/>
              <a:t>Designed</a:t>
            </a:r>
            <a:r>
              <a:rPr lang="lv-LV" sz="2000" dirty="0"/>
              <a:t> </a:t>
            </a:r>
            <a:r>
              <a:rPr lang="lv-LV" sz="2000" dirty="0" err="1"/>
              <a:t>and</a:t>
            </a:r>
            <a:r>
              <a:rPr lang="lv-LV" sz="2000" dirty="0"/>
              <a:t> </a:t>
            </a:r>
            <a:r>
              <a:rPr lang="lv-LV" sz="2000" dirty="0" err="1"/>
              <a:t>implemented</a:t>
            </a:r>
            <a:r>
              <a:rPr lang="lv-LV" sz="2000" dirty="0"/>
              <a:t> </a:t>
            </a:r>
            <a:r>
              <a:rPr lang="lv-LV" sz="2000" dirty="0" err="1"/>
              <a:t>by</a:t>
            </a:r>
            <a:r>
              <a:rPr lang="lv-LV" sz="2000" dirty="0"/>
              <a:t> </a:t>
            </a:r>
            <a:r>
              <a:rPr lang="lv-LV" sz="2000" dirty="0" err="1"/>
              <a:t>several</a:t>
            </a:r>
            <a:r>
              <a:rPr lang="lv-LV" sz="2000" dirty="0"/>
              <a:t> HEI </a:t>
            </a:r>
            <a:r>
              <a:rPr lang="lv-LV" sz="2000" dirty="0" err="1"/>
              <a:t>in</a:t>
            </a:r>
            <a:r>
              <a:rPr lang="lv-LV" sz="2000" dirty="0"/>
              <a:t> </a:t>
            </a:r>
            <a:r>
              <a:rPr lang="lv-LV" sz="2000" dirty="0" err="1"/>
              <a:t>cooperation</a:t>
            </a:r>
            <a:r>
              <a:rPr lang="lv-LV" sz="2000" dirty="0"/>
              <a:t> </a:t>
            </a:r>
            <a:r>
              <a:rPr lang="lv-LV" sz="2000" dirty="0" err="1"/>
              <a:t>with</a:t>
            </a:r>
            <a:r>
              <a:rPr lang="lv-LV" sz="2000" dirty="0"/>
              <a:t> </a:t>
            </a:r>
            <a:r>
              <a:rPr lang="lv-LV" sz="2000" dirty="0" err="1"/>
              <a:t>foundation</a:t>
            </a:r>
            <a:r>
              <a:rPr lang="lv-LV" sz="2000" dirty="0"/>
              <a:t> «</a:t>
            </a:r>
            <a:r>
              <a:rPr lang="lv-LV" sz="2000" dirty="0" err="1"/>
              <a:t>Possible</a:t>
            </a:r>
            <a:r>
              <a:rPr lang="lv-LV" sz="2000" dirty="0"/>
              <a:t> </a:t>
            </a:r>
            <a:r>
              <a:rPr lang="lv-LV" sz="2000" dirty="0" err="1"/>
              <a:t>Mission</a:t>
            </a:r>
            <a:r>
              <a:rPr lang="lv-LV" sz="2000" dirty="0"/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1 </a:t>
            </a:r>
            <a:r>
              <a:rPr lang="lv-LV" sz="2000" dirty="0" err="1"/>
              <a:t>year</a:t>
            </a:r>
            <a:r>
              <a:rPr lang="lv-LV" sz="2000" dirty="0"/>
              <a:t> 60 ECTS </a:t>
            </a:r>
            <a:r>
              <a:rPr lang="lv-LV" sz="2000" b="1" dirty="0" err="1"/>
              <a:t>Work</a:t>
            </a:r>
            <a:r>
              <a:rPr lang="lv-LV" sz="2000" b="1" dirty="0"/>
              <a:t> – </a:t>
            </a:r>
            <a:r>
              <a:rPr lang="lv-LV" sz="2000" b="1" dirty="0" err="1"/>
              <a:t>based</a:t>
            </a:r>
            <a:r>
              <a:rPr lang="lv-LV" sz="2000" b="1" dirty="0"/>
              <a:t> </a:t>
            </a:r>
            <a:r>
              <a:rPr lang="lv-LV" sz="2000" b="1" dirty="0" err="1"/>
              <a:t>studies</a:t>
            </a:r>
            <a:r>
              <a:rPr lang="lv-LV" sz="2000" b="1" dirty="0"/>
              <a:t> </a:t>
            </a:r>
            <a:r>
              <a:rPr lang="lv-LV" sz="2000" dirty="0"/>
              <a:t>+ 1 </a:t>
            </a:r>
            <a:r>
              <a:rPr lang="lv-LV" sz="2000" dirty="0" err="1"/>
              <a:t>induction</a:t>
            </a:r>
            <a:r>
              <a:rPr lang="lv-LV" sz="2000" dirty="0"/>
              <a:t> </a:t>
            </a:r>
            <a:r>
              <a:rPr lang="lv-LV" sz="2000" dirty="0" err="1"/>
              <a:t>year</a:t>
            </a:r>
            <a:r>
              <a:rPr lang="lv-LV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 err="1"/>
              <a:t>Degree</a:t>
            </a:r>
            <a:r>
              <a:rPr lang="lv-LV" sz="2000" dirty="0"/>
              <a:t> – </a:t>
            </a:r>
            <a:r>
              <a:rPr lang="lv-LV" sz="2000" dirty="0" err="1"/>
              <a:t>Teacher</a:t>
            </a:r>
            <a:r>
              <a:rPr lang="lv-LV" sz="2000" dirty="0"/>
              <a:t> </a:t>
            </a:r>
            <a:r>
              <a:rPr lang="lv-LV" sz="2000" dirty="0" err="1"/>
              <a:t>qualification</a:t>
            </a:r>
            <a:endParaRPr lang="lv-LV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100 </a:t>
            </a:r>
            <a:r>
              <a:rPr lang="lv-LV" sz="2000" dirty="0" err="1"/>
              <a:t>state</a:t>
            </a:r>
            <a:r>
              <a:rPr lang="lv-LV" sz="2000" dirty="0"/>
              <a:t> </a:t>
            </a:r>
            <a:r>
              <a:rPr lang="lv-LV" sz="2000" dirty="0" err="1"/>
              <a:t>financed</a:t>
            </a:r>
            <a:r>
              <a:rPr lang="lv-LV" sz="2000" dirty="0"/>
              <a:t> </a:t>
            </a:r>
            <a:r>
              <a:rPr lang="lv-LV" sz="2000" dirty="0" err="1"/>
              <a:t>study</a:t>
            </a:r>
            <a:r>
              <a:rPr lang="lv-LV" sz="2000" dirty="0"/>
              <a:t> </a:t>
            </a:r>
            <a:r>
              <a:rPr lang="lv-LV" sz="2000" dirty="0" err="1"/>
              <a:t>places</a:t>
            </a:r>
            <a:r>
              <a:rPr lang="lv-LV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aim </a:t>
            </a:r>
            <a:r>
              <a:rPr lang="lv-LV" dirty="0"/>
              <a:t>-</a:t>
            </a:r>
            <a:r>
              <a:rPr lang="en-US" dirty="0"/>
              <a:t> to provide an opportunity for students </a:t>
            </a:r>
            <a:r>
              <a:rPr lang="en-US" b="1" dirty="0"/>
              <a:t>with a bachelor's or master's degree </a:t>
            </a:r>
            <a:r>
              <a:rPr lang="en-US" dirty="0"/>
              <a:t>in a field of science that is </a:t>
            </a:r>
            <a:r>
              <a:rPr lang="en-US" b="1" dirty="0"/>
              <a:t>not pedagogy</a:t>
            </a:r>
            <a:r>
              <a:rPr lang="en-US" dirty="0"/>
              <a:t>, to develop the competence required for pedagogical activity and obtain a teacher's qualification in one of the modules (technology, science, cultural awareness and self-expression in the arts, mathematics, social and civic, language, health and physical activity) in order to pursue a professional pedagogical activity in one of the fields of study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en-US" dirty="0"/>
              <a:t>levels and types of education.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57522F-2FD9-4833-808B-1EB31D417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47" y="1782504"/>
            <a:ext cx="1058106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8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>
            <a:extLst>
              <a:ext uri="{FF2B5EF4-FFF2-40B4-BE49-F238E27FC236}">
                <a16:creationId xmlns:a16="http://schemas.microsoft.com/office/drawing/2014/main" id="{CB9B768D-5750-41C4-A21E-886CA69EEA62}"/>
              </a:ext>
            </a:extLst>
          </p:cNvPr>
          <p:cNvGrpSpPr/>
          <p:nvPr/>
        </p:nvGrpSpPr>
        <p:grpSpPr>
          <a:xfrm>
            <a:off x="4106696" y="89060"/>
            <a:ext cx="3078195" cy="812861"/>
            <a:chOff x="347922" y="-105299"/>
            <a:chExt cx="6236908" cy="164698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633684E-1AE6-4175-A376-7C8537DF5C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2127"/>
            <a:stretch/>
          </p:blipFill>
          <p:spPr>
            <a:xfrm>
              <a:off x="347922" y="-105299"/>
              <a:ext cx="1437276" cy="164698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0D6BCA9-7C18-48B7-AA6B-40AE9AE205F3}"/>
                </a:ext>
              </a:extLst>
            </p:cNvPr>
            <p:cNvSpPr txBox="1"/>
            <p:nvPr/>
          </p:nvSpPr>
          <p:spPr>
            <a:xfrm>
              <a:off x="1785197" y="154673"/>
              <a:ext cx="4799633" cy="695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6" b="1">
                  <a:solidFill>
                    <a:srgbClr val="47638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SECOND LEVEL PROFESSIONAL HIGHER EDUCATION PROGRAM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515687-2AAF-40A3-B354-948B84BC76C7}"/>
                </a:ext>
              </a:extLst>
            </p:cNvPr>
            <p:cNvSpPr/>
            <p:nvPr/>
          </p:nvSpPr>
          <p:spPr>
            <a:xfrm>
              <a:off x="1783513" y="671878"/>
              <a:ext cx="3029484" cy="85430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lIns="26655" tIns="13327" rIns="26655" bIns="13327">
              <a:spAutoFit/>
            </a:bodyPr>
            <a:lstStyle/>
            <a:p>
              <a:pPr algn="ctr"/>
              <a:r>
                <a:rPr lang="en-US" sz="2565" b="1">
                  <a:ln w="12700">
                    <a:solidFill>
                      <a:srgbClr val="9C58A3"/>
                    </a:solidFill>
                    <a:prstDash val="solid"/>
                  </a:ln>
                  <a:solidFill>
                    <a:srgbClr val="9C58A3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Cambria" panose="02040503050406030204" pitchFamily="18" charset="0"/>
                  <a:ea typeface="Cambria" panose="02040503050406030204" pitchFamily="18" charset="0"/>
                </a:rPr>
                <a:t>TEACHER</a:t>
              </a:r>
              <a:endParaRPr lang="en-US" sz="2565" b="1">
                <a:ln w="12700">
                  <a:solidFill>
                    <a:srgbClr val="9C58A3"/>
                  </a:solidFill>
                  <a:prstDash val="solid"/>
                </a:ln>
                <a:solidFill>
                  <a:srgbClr val="9C58A3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BCF36629-8B5E-4770-807E-5F44DAB83B3E}"/>
              </a:ext>
            </a:extLst>
          </p:cNvPr>
          <p:cNvSpPr/>
          <p:nvPr/>
        </p:nvSpPr>
        <p:spPr>
          <a:xfrm>
            <a:off x="3967187" y="912517"/>
            <a:ext cx="4347403" cy="1126379"/>
          </a:xfrm>
          <a:prstGeom prst="rect">
            <a:avLst/>
          </a:prstGeom>
          <a:solidFill>
            <a:srgbClr val="9C58A3"/>
          </a:solidFill>
          <a:ln>
            <a:solidFill>
              <a:srgbClr val="9C58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25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4156BC-4F31-4692-9235-9DE5D6EB8E4F}"/>
              </a:ext>
            </a:extLst>
          </p:cNvPr>
          <p:cNvSpPr txBox="1"/>
          <p:nvPr/>
        </p:nvSpPr>
        <p:spPr>
          <a:xfrm>
            <a:off x="4102464" y="925166"/>
            <a:ext cx="3082427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6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COMMON SELECTION OF CANDIDATES IN 3 ROUNDS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70EF6F8-D2C4-4A0C-B365-56327F30A7FB}"/>
              </a:ext>
            </a:extLst>
          </p:cNvPr>
          <p:cNvGrpSpPr/>
          <p:nvPr/>
        </p:nvGrpSpPr>
        <p:grpSpPr>
          <a:xfrm>
            <a:off x="4149080" y="1130878"/>
            <a:ext cx="4028309" cy="339022"/>
            <a:chOff x="884903" y="4675239"/>
            <a:chExt cx="9999407" cy="1163026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19775B5-7F64-45AB-9E53-E69C26DAF390}"/>
                </a:ext>
              </a:extLst>
            </p:cNvPr>
            <p:cNvSpPr/>
            <p:nvPr/>
          </p:nvSpPr>
          <p:spPr>
            <a:xfrm>
              <a:off x="884903" y="4675239"/>
              <a:ext cx="9999407" cy="1047135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5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903AD93-8328-460C-8731-BDD115B1160E}"/>
                </a:ext>
              </a:extLst>
            </p:cNvPr>
            <p:cNvSpPr txBox="1"/>
            <p:nvPr/>
          </p:nvSpPr>
          <p:spPr>
            <a:xfrm>
              <a:off x="1234491" y="4760265"/>
              <a:ext cx="1799303" cy="1054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699" b="1" i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Iespējamā misija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15CBC3C-BBB4-42AB-8370-21B9EB1EC625}"/>
                </a:ext>
              </a:extLst>
            </p:cNvPr>
            <p:cNvSpPr txBox="1"/>
            <p:nvPr/>
          </p:nvSpPr>
          <p:spPr>
            <a:xfrm>
              <a:off x="3520490" y="4783308"/>
              <a:ext cx="1799303" cy="1054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99" b="1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University of Latvia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404496-AF52-40F1-B277-126F18ECF0E4}"/>
                </a:ext>
              </a:extLst>
            </p:cNvPr>
            <p:cNvSpPr txBox="1"/>
            <p:nvPr/>
          </p:nvSpPr>
          <p:spPr>
            <a:xfrm>
              <a:off x="6086710" y="4765095"/>
              <a:ext cx="1799303" cy="1054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99" b="1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University of Liepāja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D3D847A-5DDF-4C06-B60D-7FF2290698FC}"/>
                </a:ext>
              </a:extLst>
            </p:cNvPr>
            <p:cNvSpPr txBox="1"/>
            <p:nvPr/>
          </p:nvSpPr>
          <p:spPr>
            <a:xfrm>
              <a:off x="8626712" y="4783308"/>
              <a:ext cx="2253224" cy="1054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99" b="1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University of Daugavpils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CB20368-7DCE-42C8-BED7-6F2A32DC075C}"/>
              </a:ext>
            </a:extLst>
          </p:cNvPr>
          <p:cNvGrpSpPr/>
          <p:nvPr/>
        </p:nvGrpSpPr>
        <p:grpSpPr>
          <a:xfrm>
            <a:off x="5194705" y="1468208"/>
            <a:ext cx="157410" cy="157410"/>
            <a:chOff x="4021780" y="5799682"/>
            <a:chExt cx="540000" cy="54000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8D4CF848-E376-4B84-A8FD-382C4B4E5364}"/>
                </a:ext>
              </a:extLst>
            </p:cNvPr>
            <p:cNvSpPr/>
            <p:nvPr/>
          </p:nvSpPr>
          <p:spPr>
            <a:xfrm>
              <a:off x="4021780" y="5799682"/>
              <a:ext cx="540000" cy="540000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5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8DE0B78-FEB5-45CE-A8FD-A342BCD70E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00052" y="5916112"/>
              <a:ext cx="339213" cy="342120"/>
            </a:xfrm>
            <a:prstGeom prst="straightConnector1">
              <a:avLst/>
            </a:prstGeom>
            <a:ln w="762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7E0E395-9DDA-4A7D-AF42-C5253BEB3538}"/>
              </a:ext>
            </a:extLst>
          </p:cNvPr>
          <p:cNvGrpSpPr/>
          <p:nvPr/>
        </p:nvGrpSpPr>
        <p:grpSpPr>
          <a:xfrm>
            <a:off x="6826720" y="1466177"/>
            <a:ext cx="157410" cy="157410"/>
            <a:chOff x="6862527" y="5792713"/>
            <a:chExt cx="540000" cy="540000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93E6D61-401A-4DDE-83BB-E481E71DFE5B}"/>
                </a:ext>
              </a:extLst>
            </p:cNvPr>
            <p:cNvSpPr/>
            <p:nvPr/>
          </p:nvSpPr>
          <p:spPr>
            <a:xfrm>
              <a:off x="6862527" y="5792713"/>
              <a:ext cx="540000" cy="540000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5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F5874F6-4E2C-47FE-8155-AB5815DA74D9}"/>
                </a:ext>
              </a:extLst>
            </p:cNvPr>
            <p:cNvCxnSpPr>
              <a:cxnSpLocks/>
            </p:cNvCxnSpPr>
            <p:nvPr/>
          </p:nvCxnSpPr>
          <p:spPr>
            <a:xfrm>
              <a:off x="6982778" y="5917195"/>
              <a:ext cx="338400" cy="342000"/>
            </a:xfrm>
            <a:prstGeom prst="straightConnector1">
              <a:avLst/>
            </a:prstGeom>
            <a:ln w="762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86B8BCB-5DAD-45CD-A6B3-0641022CDF35}"/>
              </a:ext>
            </a:extLst>
          </p:cNvPr>
          <p:cNvGrpSpPr/>
          <p:nvPr/>
        </p:nvGrpSpPr>
        <p:grpSpPr>
          <a:xfrm>
            <a:off x="5994371" y="1468208"/>
            <a:ext cx="157410" cy="157410"/>
            <a:chOff x="5467223" y="5799682"/>
            <a:chExt cx="540000" cy="540000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AFCA3D8-55B3-429E-8E9F-C397F0C3D14D}"/>
                </a:ext>
              </a:extLst>
            </p:cNvPr>
            <p:cNvSpPr/>
            <p:nvPr/>
          </p:nvSpPr>
          <p:spPr>
            <a:xfrm>
              <a:off x="5467223" y="5799682"/>
              <a:ext cx="540000" cy="540000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5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0DAE12D7-38A6-48E3-82D5-044EFAD669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7223" y="5842372"/>
              <a:ext cx="2" cy="423570"/>
            </a:xfrm>
            <a:prstGeom prst="straightConnector1">
              <a:avLst/>
            </a:prstGeom>
            <a:ln w="762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0B56FB0-16CA-4152-939A-CD371441DC8B}"/>
              </a:ext>
            </a:extLst>
          </p:cNvPr>
          <p:cNvSpPr txBox="1"/>
          <p:nvPr/>
        </p:nvSpPr>
        <p:spPr>
          <a:xfrm>
            <a:off x="4417879" y="1634991"/>
            <a:ext cx="906783" cy="36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83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1st round</a:t>
            </a:r>
          </a:p>
          <a:p>
            <a:pPr algn="r"/>
            <a:r>
              <a:rPr lang="en-US" sz="583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APPLICATION FORM</a:t>
            </a:r>
          </a:p>
          <a:p>
            <a:pPr algn="r"/>
            <a:r>
              <a:rPr lang="en-US" sz="583" b="1">
                <a:solidFill>
                  <a:srgbClr val="E1CBE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(non-presence)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C2EF98C-E861-42A6-B424-64F4933ADCB7}"/>
              </a:ext>
            </a:extLst>
          </p:cNvPr>
          <p:cNvSpPr txBox="1"/>
          <p:nvPr/>
        </p:nvSpPr>
        <p:spPr>
          <a:xfrm>
            <a:off x="5757258" y="1640512"/>
            <a:ext cx="621058" cy="36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3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2nd round</a:t>
            </a:r>
          </a:p>
          <a:p>
            <a:pPr algn="ctr"/>
            <a:r>
              <a:rPr lang="en-US" sz="583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TASKS</a:t>
            </a:r>
          </a:p>
          <a:p>
            <a:pPr algn="ctr"/>
            <a:r>
              <a:rPr lang="en-US" sz="583" b="1">
                <a:solidFill>
                  <a:srgbClr val="E1CBE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(presence)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FEA72B6-CAEE-4E29-9DCC-D8F786CCEB2B}"/>
              </a:ext>
            </a:extLst>
          </p:cNvPr>
          <p:cNvSpPr txBox="1"/>
          <p:nvPr/>
        </p:nvSpPr>
        <p:spPr>
          <a:xfrm>
            <a:off x="6861774" y="1636134"/>
            <a:ext cx="906783" cy="36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3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3rd round</a:t>
            </a:r>
          </a:p>
          <a:p>
            <a:r>
              <a:rPr lang="en-US" sz="583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INTERVIEW</a:t>
            </a:r>
          </a:p>
          <a:p>
            <a:r>
              <a:rPr lang="en-US" sz="583" b="1">
                <a:solidFill>
                  <a:srgbClr val="E1CBE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(presence)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7A4BA02F-CF74-4C5A-8DD1-F60897C4D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289" y="937265"/>
            <a:ext cx="158285" cy="149954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6B896E9F-4077-4603-A136-2DC69AFE4FCA}"/>
              </a:ext>
            </a:extLst>
          </p:cNvPr>
          <p:cNvSpPr txBox="1"/>
          <p:nvPr/>
        </p:nvSpPr>
        <p:spPr>
          <a:xfrm>
            <a:off x="7397042" y="952456"/>
            <a:ext cx="749223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February - July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E48899-5075-4327-88A4-8F2819EBE118}"/>
              </a:ext>
            </a:extLst>
          </p:cNvPr>
          <p:cNvSpPr txBox="1"/>
          <p:nvPr/>
        </p:nvSpPr>
        <p:spPr>
          <a:xfrm>
            <a:off x="7624149" y="2142164"/>
            <a:ext cx="32914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dirty="0">
                <a:solidFill>
                  <a:srgbClr val="47638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July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C91DCD4A-6B72-4018-B4C2-99EF9BB71B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290" y="2139144"/>
            <a:ext cx="141623" cy="138846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BF51DAE-8329-4134-A2D9-3851EC10FF65}"/>
              </a:ext>
            </a:extLst>
          </p:cNvPr>
          <p:cNvGrpSpPr/>
          <p:nvPr/>
        </p:nvGrpSpPr>
        <p:grpSpPr>
          <a:xfrm>
            <a:off x="4021716" y="2081149"/>
            <a:ext cx="4218065" cy="1598810"/>
            <a:chOff x="671475" y="6943981"/>
            <a:chExt cx="13215703" cy="5484767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D029D26-8164-4799-B3CD-0EC9D2603B91}"/>
                </a:ext>
              </a:extLst>
            </p:cNvPr>
            <p:cNvSpPr txBox="1"/>
            <p:nvPr/>
          </p:nvSpPr>
          <p:spPr>
            <a:xfrm>
              <a:off x="1764808" y="6943981"/>
              <a:ext cx="3459973" cy="1178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6" b="1" u="sng" dirty="0">
                  <a:solidFill>
                    <a:srgbClr val="47638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SUMMER TRAINING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C927BBD-6116-4EDC-AB62-0694C6C1BDE7}"/>
                </a:ext>
              </a:extLst>
            </p:cNvPr>
            <p:cNvGrpSpPr/>
            <p:nvPr/>
          </p:nvGrpSpPr>
          <p:grpSpPr>
            <a:xfrm>
              <a:off x="1123166" y="7697426"/>
              <a:ext cx="12764012" cy="4277271"/>
              <a:chOff x="1123166" y="7697426"/>
              <a:chExt cx="12764012" cy="4277271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6038E7BD-EF04-4DF4-AFC8-2A277BD140E7}"/>
                  </a:ext>
                </a:extLst>
              </p:cNvPr>
              <p:cNvGrpSpPr/>
              <p:nvPr/>
            </p:nvGrpSpPr>
            <p:grpSpPr>
              <a:xfrm>
                <a:off x="1123166" y="7697426"/>
                <a:ext cx="12764012" cy="4277271"/>
                <a:chOff x="1123166" y="7697426"/>
                <a:chExt cx="12764012" cy="4277271"/>
              </a:xfrm>
            </p:grpSpPr>
            <p:sp>
              <p:nvSpPr>
                <p:cNvPr id="48" name="Rectangle: Rounded Corners 47">
                  <a:extLst>
                    <a:ext uri="{FF2B5EF4-FFF2-40B4-BE49-F238E27FC236}">
                      <a16:creationId xmlns:a16="http://schemas.microsoft.com/office/drawing/2014/main" id="{6946AF16-02A7-45BA-9B6B-4D32669CA95C}"/>
                    </a:ext>
                  </a:extLst>
                </p:cNvPr>
                <p:cNvSpPr/>
                <p:nvPr/>
              </p:nvSpPr>
              <p:spPr>
                <a:xfrm>
                  <a:off x="1123166" y="7697426"/>
                  <a:ext cx="2052000" cy="2052000"/>
                </a:xfrm>
                <a:prstGeom prst="roundRect">
                  <a:avLst/>
                </a:prstGeom>
                <a:solidFill>
                  <a:srgbClr val="939598"/>
                </a:solidFill>
                <a:ln>
                  <a:solidFill>
                    <a:srgbClr val="93959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25"/>
                </a:p>
              </p:txBody>
            </p:sp>
            <p:sp>
              <p:nvSpPr>
                <p:cNvPr id="49" name="Rectangle: Rounded Corners 48">
                  <a:extLst>
                    <a:ext uri="{FF2B5EF4-FFF2-40B4-BE49-F238E27FC236}">
                      <a16:creationId xmlns:a16="http://schemas.microsoft.com/office/drawing/2014/main" id="{435F2DC6-7A33-4320-8C94-319313BAD28C}"/>
                    </a:ext>
                  </a:extLst>
                </p:cNvPr>
                <p:cNvSpPr/>
                <p:nvPr/>
              </p:nvSpPr>
              <p:spPr>
                <a:xfrm>
                  <a:off x="3339520" y="7697426"/>
                  <a:ext cx="2052000" cy="2052000"/>
                </a:xfrm>
                <a:prstGeom prst="roundRect">
                  <a:avLst/>
                </a:prstGeom>
                <a:solidFill>
                  <a:srgbClr val="939598"/>
                </a:solidFill>
                <a:ln>
                  <a:solidFill>
                    <a:srgbClr val="93959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25"/>
                </a:p>
              </p:txBody>
            </p:sp>
            <p:sp>
              <p:nvSpPr>
                <p:cNvPr id="50" name="Rectangle: Rounded Corners 49">
                  <a:extLst>
                    <a:ext uri="{FF2B5EF4-FFF2-40B4-BE49-F238E27FC236}">
                      <a16:creationId xmlns:a16="http://schemas.microsoft.com/office/drawing/2014/main" id="{051CE8F4-6C7D-43D2-9B38-4C45C83ED1B9}"/>
                    </a:ext>
                  </a:extLst>
                </p:cNvPr>
                <p:cNvSpPr/>
                <p:nvPr/>
              </p:nvSpPr>
              <p:spPr>
                <a:xfrm>
                  <a:off x="1148559" y="9906396"/>
                  <a:ext cx="2052000" cy="2052000"/>
                </a:xfrm>
                <a:prstGeom prst="roundRect">
                  <a:avLst/>
                </a:prstGeom>
                <a:solidFill>
                  <a:srgbClr val="939598"/>
                </a:solidFill>
                <a:ln>
                  <a:solidFill>
                    <a:srgbClr val="93959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25"/>
                </a:p>
              </p:txBody>
            </p:sp>
            <p:sp>
              <p:nvSpPr>
                <p:cNvPr id="51" name="Rectangle: Rounded Corners 50">
                  <a:extLst>
                    <a:ext uri="{FF2B5EF4-FFF2-40B4-BE49-F238E27FC236}">
                      <a16:creationId xmlns:a16="http://schemas.microsoft.com/office/drawing/2014/main" id="{74A65EB8-D693-4C78-82EC-55E8ED896F22}"/>
                    </a:ext>
                  </a:extLst>
                </p:cNvPr>
                <p:cNvSpPr/>
                <p:nvPr/>
              </p:nvSpPr>
              <p:spPr>
                <a:xfrm>
                  <a:off x="3373936" y="9914588"/>
                  <a:ext cx="2052000" cy="2052000"/>
                </a:xfrm>
                <a:prstGeom prst="roundRect">
                  <a:avLst/>
                </a:prstGeom>
                <a:solidFill>
                  <a:srgbClr val="939598"/>
                </a:solidFill>
                <a:ln>
                  <a:solidFill>
                    <a:srgbClr val="93959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25"/>
                </a:p>
              </p:txBody>
            </p:sp>
            <p:sp>
              <p:nvSpPr>
                <p:cNvPr id="52" name="Rectangle: Rounded Corners 51">
                  <a:extLst>
                    <a:ext uri="{FF2B5EF4-FFF2-40B4-BE49-F238E27FC236}">
                      <a16:creationId xmlns:a16="http://schemas.microsoft.com/office/drawing/2014/main" id="{C6D6B74B-72CF-425C-BB46-14FF1D989D74}"/>
                    </a:ext>
                  </a:extLst>
                </p:cNvPr>
                <p:cNvSpPr/>
                <p:nvPr/>
              </p:nvSpPr>
              <p:spPr>
                <a:xfrm>
                  <a:off x="6757281" y="7713726"/>
                  <a:ext cx="7129897" cy="4260971"/>
                </a:xfrm>
                <a:prstGeom prst="roundRect">
                  <a:avLst/>
                </a:prstGeom>
                <a:solidFill>
                  <a:srgbClr val="9C58A3"/>
                </a:solidFill>
                <a:ln>
                  <a:solidFill>
                    <a:srgbClr val="9C58A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25"/>
                </a:p>
              </p:txBody>
            </p:sp>
          </p:grpSp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2F9F2EFC-C0A1-407F-96FD-9AFE556D5B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26026" y="7869316"/>
                <a:ext cx="1043438" cy="720648"/>
              </a:xfrm>
              <a:prstGeom prst="rect">
                <a:avLst/>
              </a:prstGeom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5C0DFA-438A-4BA1-9335-E83FE8ACE760}"/>
                  </a:ext>
                </a:extLst>
              </p:cNvPr>
              <p:cNvSpPr txBox="1"/>
              <p:nvPr/>
            </p:nvSpPr>
            <p:spPr>
              <a:xfrm>
                <a:off x="1199949" y="8717968"/>
                <a:ext cx="1921480" cy="1425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25" b="1" cap="all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Professional activities of Teacher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DFD66AB-5677-4AD7-8286-01DC04CF830F}"/>
                  </a:ext>
                </a:extLst>
              </p:cNvPr>
              <p:cNvSpPr txBox="1"/>
              <p:nvPr/>
            </p:nvSpPr>
            <p:spPr>
              <a:xfrm>
                <a:off x="3414426" y="8795391"/>
                <a:ext cx="1921480" cy="1148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25" b="1" cap="all">
                    <a:solidFill>
                      <a:schemeClr val="bg1"/>
                    </a:solidFill>
                    <a:latin typeface="Cambria" panose="02040503050406030204" pitchFamily="18" charset="0"/>
                  </a:rPr>
                  <a:t>Educational psychology</a:t>
                </a:r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79E2561C-30CF-4BB8-912F-8C2D002CEB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2788" y="7821349"/>
                <a:ext cx="744382" cy="832427"/>
              </a:xfrm>
              <a:prstGeom prst="rect">
                <a:avLst/>
              </a:prstGeom>
            </p:spPr>
          </p:pic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2CC75AB-59FD-440E-BB6C-EDC7D43D55E9}"/>
                </a:ext>
              </a:extLst>
            </p:cNvPr>
            <p:cNvSpPr txBox="1"/>
            <p:nvPr/>
          </p:nvSpPr>
          <p:spPr>
            <a:xfrm>
              <a:off x="1036223" y="10086670"/>
              <a:ext cx="2276669" cy="2256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25" dirty="0">
                  <a:solidFill>
                    <a:schemeClr val="bg1"/>
                  </a:solidFill>
                  <a:latin typeface="Cambria" panose="02040503050406030204" pitchFamily="18" charset="0"/>
                </a:rPr>
                <a:t>activities organized</a:t>
              </a:r>
              <a:endParaRPr lang="lv-LV" sz="525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US" sz="525" dirty="0">
                  <a:solidFill>
                    <a:schemeClr val="bg1"/>
                  </a:solidFill>
                  <a:latin typeface="Cambria" panose="02040503050406030204" pitchFamily="18" charset="0"/>
                </a:rPr>
                <a:t>to unify students, develop leadership skills, promote cooperation etc. of</a:t>
              </a:r>
            </a:p>
            <a:p>
              <a:pPr algn="ctr"/>
              <a:r>
                <a:rPr lang="lv-LV" sz="525" b="1" i="1" cap="all" dirty="0">
                  <a:solidFill>
                    <a:schemeClr val="bg1"/>
                  </a:solidFill>
                  <a:latin typeface="Cambria" panose="02040503050406030204" pitchFamily="18" charset="0"/>
                </a:rPr>
                <a:t>Iespējamā misija</a:t>
              </a:r>
            </a:p>
          </p:txBody>
        </p:sp>
        <p:sp>
          <p:nvSpPr>
            <p:cNvPr id="22" name="Plus Sign 21">
              <a:extLst>
                <a:ext uri="{FF2B5EF4-FFF2-40B4-BE49-F238E27FC236}">
                  <a16:creationId xmlns:a16="http://schemas.microsoft.com/office/drawing/2014/main" id="{BDCEEEDA-D31D-40FF-A476-5573526FEB29}"/>
                </a:ext>
              </a:extLst>
            </p:cNvPr>
            <p:cNvSpPr/>
            <p:nvPr/>
          </p:nvSpPr>
          <p:spPr>
            <a:xfrm>
              <a:off x="671475" y="9606742"/>
              <a:ext cx="727124" cy="851757"/>
            </a:xfrm>
            <a:prstGeom prst="mathPlus">
              <a:avLst>
                <a:gd name="adj1" fmla="val 11349"/>
              </a:avLst>
            </a:prstGeom>
            <a:solidFill>
              <a:srgbClr val="9C58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5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AA4B936-3241-4288-986B-FA0294E6B2DB}"/>
                </a:ext>
              </a:extLst>
            </p:cNvPr>
            <p:cNvSpPr txBox="1"/>
            <p:nvPr/>
          </p:nvSpPr>
          <p:spPr>
            <a:xfrm>
              <a:off x="3339521" y="10726210"/>
              <a:ext cx="2084884" cy="1702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25" b="1" cap="all">
                  <a:solidFill>
                    <a:schemeClr val="bg1"/>
                  </a:solidFill>
                  <a:latin typeface="Cambria" panose="02040503050406030204" pitchFamily="18" charset="0"/>
                </a:rPr>
                <a:t>METHODOLOGY OF THE SELECTED TRAINING FIELD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534A30BE-E4E0-4AC0-B0F6-AEAFB33E4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022736" y="10050191"/>
              <a:ext cx="709163" cy="715853"/>
            </a:xfrm>
            <a:prstGeom prst="rect">
              <a:avLst/>
            </a:prstGeom>
          </p:spPr>
        </p:pic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A27573DB-6001-4461-913B-9FAE89F263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45170" y="3132119"/>
            <a:ext cx="213823" cy="2582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8358C0A-C2FA-407E-9377-67BDA63E91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85901" y="2376371"/>
            <a:ext cx="311016" cy="283247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D72C3602-F8AA-4175-8452-82741D9FC742}"/>
              </a:ext>
            </a:extLst>
          </p:cNvPr>
          <p:cNvSpPr txBox="1"/>
          <p:nvPr/>
        </p:nvSpPr>
        <p:spPr>
          <a:xfrm>
            <a:off x="6407375" y="2424016"/>
            <a:ext cx="761169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TRAINING FIELDS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8AB23C-8E90-489C-B4DD-5CDFE438FD95}"/>
              </a:ext>
            </a:extLst>
          </p:cNvPr>
          <p:cNvSpPr txBox="1"/>
          <p:nvPr/>
        </p:nvSpPr>
        <p:spPr>
          <a:xfrm>
            <a:off x="6087177" y="3006997"/>
            <a:ext cx="1452355" cy="657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Mathematics</a:t>
            </a:r>
          </a:p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Technologies</a:t>
            </a:r>
          </a:p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Culture and art of self-expression</a:t>
            </a:r>
          </a:p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Natural sciences</a:t>
            </a:r>
          </a:p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Health and physical activities</a:t>
            </a:r>
          </a:p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Social and civil sciences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85E2160-EE79-4C3C-84EE-9F4E9FC5A163}"/>
              </a:ext>
            </a:extLst>
          </p:cNvPr>
          <p:cNvSpPr txBox="1"/>
          <p:nvPr/>
        </p:nvSpPr>
        <p:spPr>
          <a:xfrm>
            <a:off x="6085091" y="2651806"/>
            <a:ext cx="1106776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285" indent="-83285">
              <a:buFont typeface="Arial" panose="020B0604020202020204" pitchFamily="34" charset="0"/>
              <a:buChar char="•"/>
            </a:pPr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LANGUAGE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FB66E9-0146-4C76-B106-C838F2027325}"/>
              </a:ext>
            </a:extLst>
          </p:cNvPr>
          <p:cNvSpPr txBox="1"/>
          <p:nvPr/>
        </p:nvSpPr>
        <p:spPr>
          <a:xfrm>
            <a:off x="6166304" y="2731171"/>
            <a:ext cx="1979961" cy="320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Latvian language and literature, Latvian as second language, Russian language and literature, Russian as foreign language, English, French, Swedish, German, Spanish)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93C624D-B10B-400B-9682-F8756EFE793C}"/>
              </a:ext>
            </a:extLst>
          </p:cNvPr>
          <p:cNvSpPr/>
          <p:nvPr/>
        </p:nvSpPr>
        <p:spPr>
          <a:xfrm>
            <a:off x="3967187" y="3995625"/>
            <a:ext cx="4272594" cy="792616"/>
          </a:xfrm>
          <a:prstGeom prst="rect">
            <a:avLst/>
          </a:prstGeom>
          <a:solidFill>
            <a:srgbClr val="9C58A3"/>
          </a:solidFill>
          <a:ln>
            <a:solidFill>
              <a:srgbClr val="9C58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25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22F8261-BC27-4AF6-99BD-917FD48D20E1}"/>
              </a:ext>
            </a:extLst>
          </p:cNvPr>
          <p:cNvSpPr txBox="1"/>
          <p:nvPr/>
        </p:nvSpPr>
        <p:spPr>
          <a:xfrm>
            <a:off x="4063198" y="4060032"/>
            <a:ext cx="2506408" cy="307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6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WORK IN SCHOOL + STUDIES AT UNIVERSITY</a:t>
            </a:r>
          </a:p>
          <a:p>
            <a:r>
              <a:rPr lang="en-US" sz="583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(seminars and lectures on Fridays</a:t>
            </a:r>
            <a:r>
              <a:rPr lang="lv-LV" sz="583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583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seminars of practice) 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F9BA9A6D-8BBE-431E-84D8-CFA4E319E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1787" y="4060031"/>
            <a:ext cx="158285" cy="149954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3A7EF15-7D22-4D17-92C1-7DAABF0DE287}"/>
              </a:ext>
            </a:extLst>
          </p:cNvPr>
          <p:cNvSpPr txBox="1"/>
          <p:nvPr/>
        </p:nvSpPr>
        <p:spPr>
          <a:xfrm>
            <a:off x="7229812" y="4089706"/>
            <a:ext cx="945814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September - December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711C7E9-2782-4226-8B1D-BE909BD1A988}"/>
              </a:ext>
            </a:extLst>
          </p:cNvPr>
          <p:cNvSpPr txBox="1"/>
          <p:nvPr/>
        </p:nvSpPr>
        <p:spPr>
          <a:xfrm>
            <a:off x="7480821" y="4966949"/>
            <a:ext cx="5754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dirty="0">
                <a:solidFill>
                  <a:srgbClr val="47638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January - May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2BB44F21-58FF-4F40-8784-B5163AEC32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1788" y="4970935"/>
            <a:ext cx="141623" cy="1388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D474F000-D5A5-4A7E-8E8B-EA15BDC409A5}"/>
              </a:ext>
            </a:extLst>
          </p:cNvPr>
          <p:cNvSpPr txBox="1"/>
          <p:nvPr/>
        </p:nvSpPr>
        <p:spPr>
          <a:xfrm>
            <a:off x="4569003" y="4969645"/>
            <a:ext cx="2252812" cy="433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6" b="1" u="sng" dirty="0">
                <a:solidFill>
                  <a:srgbClr val="47638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WORK IN SCHOOL + STUDIES AT UNIVERSITY</a:t>
            </a:r>
          </a:p>
          <a:p>
            <a:r>
              <a:rPr lang="en-US" sz="583" b="1" dirty="0">
                <a:solidFill>
                  <a:srgbClr val="47638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(seminars of practice)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9ED22F7-09B3-4B1D-AF30-C3A8A796B69F}"/>
              </a:ext>
            </a:extLst>
          </p:cNvPr>
          <p:cNvSpPr txBox="1"/>
          <p:nvPr/>
        </p:nvSpPr>
        <p:spPr>
          <a:xfrm>
            <a:off x="4688664" y="4387152"/>
            <a:ext cx="635998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Professional activities of Teacher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F99DB-0B36-4FAB-9F79-601280980C10}"/>
              </a:ext>
            </a:extLst>
          </p:cNvPr>
          <p:cNvCxnSpPr/>
          <p:nvPr/>
        </p:nvCxnSpPr>
        <p:spPr>
          <a:xfrm>
            <a:off x="5478887" y="4350082"/>
            <a:ext cx="0" cy="371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0282884-97CC-4842-868A-2541DBF86D5B}"/>
              </a:ext>
            </a:extLst>
          </p:cNvPr>
          <p:cNvCxnSpPr/>
          <p:nvPr/>
        </p:nvCxnSpPr>
        <p:spPr>
          <a:xfrm>
            <a:off x="6726409" y="4328991"/>
            <a:ext cx="0" cy="371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A82DAF93-850E-422B-ADE3-A0962CE33533}"/>
              </a:ext>
            </a:extLst>
          </p:cNvPr>
          <p:cNvSpPr txBox="1"/>
          <p:nvPr/>
        </p:nvSpPr>
        <p:spPr>
          <a:xfrm>
            <a:off x="6062993" y="4432298"/>
            <a:ext cx="5601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Educational psychology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CC9D38B-ECE2-48BD-A411-4E56B2284D60}"/>
              </a:ext>
            </a:extLst>
          </p:cNvPr>
          <p:cNvSpPr txBox="1"/>
          <p:nvPr/>
        </p:nvSpPr>
        <p:spPr>
          <a:xfrm>
            <a:off x="7293526" y="4387152"/>
            <a:ext cx="661245" cy="4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cap="all" dirty="0">
                <a:solidFill>
                  <a:schemeClr val="bg1"/>
                </a:solidFill>
                <a:latin typeface="Cambria" panose="02040503050406030204" pitchFamily="18" charset="0"/>
              </a:rPr>
              <a:t>METHODOLOGY OF THE SELECTED TRAINING FIELD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4D38521A-486A-407A-8737-E9C207F8B5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37229" y="4395940"/>
            <a:ext cx="304234" cy="243387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69102956-522B-4C43-BB35-8B63513263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57903" y="4418364"/>
            <a:ext cx="223285" cy="225333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1CEC4166-93F1-4A59-976A-77FFD14E46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05425" y="4403881"/>
            <a:ext cx="252008" cy="254299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606C7293-B6B9-4887-9ECB-966224411296}"/>
              </a:ext>
            </a:extLst>
          </p:cNvPr>
          <p:cNvSpPr/>
          <p:nvPr/>
        </p:nvSpPr>
        <p:spPr>
          <a:xfrm>
            <a:off x="3967187" y="5276805"/>
            <a:ext cx="4272594" cy="494367"/>
          </a:xfrm>
          <a:prstGeom prst="rect">
            <a:avLst/>
          </a:prstGeom>
          <a:solidFill>
            <a:srgbClr val="939598"/>
          </a:solidFill>
          <a:ln>
            <a:solidFill>
              <a:srgbClr val="9395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25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31F98A1-5D6F-4B05-B955-0313119AF233}"/>
              </a:ext>
            </a:extLst>
          </p:cNvPr>
          <p:cNvSpPr txBox="1"/>
          <p:nvPr/>
        </p:nvSpPr>
        <p:spPr>
          <a:xfrm>
            <a:off x="4664287" y="5369544"/>
            <a:ext cx="1132408" cy="343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6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DEFENDING </a:t>
            </a:r>
          </a:p>
          <a:p>
            <a:r>
              <a:rPr lang="en-US" sz="816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DIPLOMA PAPER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02446A0-30A8-4280-8A62-E295FB53C8C6}"/>
              </a:ext>
            </a:extLst>
          </p:cNvPr>
          <p:cNvSpPr txBox="1"/>
          <p:nvPr/>
        </p:nvSpPr>
        <p:spPr>
          <a:xfrm>
            <a:off x="6493794" y="5322125"/>
            <a:ext cx="1274763" cy="468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6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ACQUIRING </a:t>
            </a:r>
            <a:endParaRPr lang="lv-LV" sz="816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816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QUALIFICATION </a:t>
            </a:r>
            <a:endParaRPr lang="lv-LV" sz="816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816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TEACHER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F340DFA-8B15-4BD5-8183-E762B6A9A6C5}"/>
              </a:ext>
            </a:extLst>
          </p:cNvPr>
          <p:cNvSpPr txBox="1"/>
          <p:nvPr/>
        </p:nvSpPr>
        <p:spPr>
          <a:xfrm>
            <a:off x="7796424" y="5322125"/>
            <a:ext cx="2360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July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5AAE46ED-A833-4FBE-A47D-420E08FBC8D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39502" y="5424514"/>
            <a:ext cx="262348" cy="186902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F905E990-3A50-4E4D-8F2E-C50A162F746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88703" y="5396892"/>
            <a:ext cx="519064" cy="254192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2693F79C-5395-4A69-A962-1F5E0583C06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20118" y="5314094"/>
            <a:ext cx="141623" cy="133040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7CF2BCCF-B7D4-427A-B53A-A0E0B4CD7DDA}"/>
              </a:ext>
            </a:extLst>
          </p:cNvPr>
          <p:cNvSpPr/>
          <p:nvPr/>
        </p:nvSpPr>
        <p:spPr>
          <a:xfrm>
            <a:off x="3967187" y="6082069"/>
            <a:ext cx="4272594" cy="530807"/>
          </a:xfrm>
          <a:prstGeom prst="rect">
            <a:avLst/>
          </a:prstGeom>
          <a:solidFill>
            <a:srgbClr val="9C58A3"/>
          </a:solidFill>
          <a:ln>
            <a:solidFill>
              <a:srgbClr val="9C58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25"/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E76EA2C3-CE63-4945-BC99-F661D36F0D5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77762" y="6137004"/>
            <a:ext cx="505401" cy="460970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87C1C93-B883-43A9-8BC9-383F6187B1B1}"/>
              </a:ext>
            </a:extLst>
          </p:cNvPr>
          <p:cNvSpPr txBox="1"/>
          <p:nvPr/>
        </p:nvSpPr>
        <p:spPr>
          <a:xfrm>
            <a:off x="5059013" y="6219068"/>
            <a:ext cx="2737411" cy="343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6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IESPĒJAMĀ MISIJA </a:t>
            </a:r>
            <a:r>
              <a:rPr lang="en-US" sz="816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PROVIDES SUPPORTING ACTIVITIES WITHIN THE STUDY PERIOD</a:t>
            </a:r>
          </a:p>
        </p:txBody>
      </p:sp>
      <p:pic>
        <p:nvPicPr>
          <p:cNvPr id="1026" name="Picture 2" descr="University of Latvia">
            <a:extLst>
              <a:ext uri="{FF2B5EF4-FFF2-40B4-BE49-F238E27FC236}">
                <a16:creationId xmlns:a16="http://schemas.microsoft.com/office/drawing/2014/main" id="{F2962886-BBF3-4F16-87A6-683AE8F91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207" y="335712"/>
            <a:ext cx="1178346" cy="42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03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911424" y="2874674"/>
            <a:ext cx="5775556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lv-LV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lv-LV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lv-LV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lv-LV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48597620"/>
      </p:ext>
    </p:extLst>
  </p:cSld>
  <p:clrMapOvr>
    <a:masterClrMapping/>
  </p:clrMapOvr>
</p:sld>
</file>

<file path=ppt/theme/theme1.xml><?xml version="1.0" encoding="utf-8"?>
<a:theme xmlns:a="http://schemas.openxmlformats.org/drawingml/2006/main" name="18-244_RED_Presentation_16_9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5E01C880-D0BD-4B66-858B-A784AFA1358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A03CF5DE-B445-44F9-8481-B970A523EA8B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713A8C52-5B7E-498A-AED4-29F817EB45B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6BAFA6F5-86EB-4AF1-8499-D91A9BB1717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18-244_RED_Presentation_16_9_TEMPLATE</Template>
  <TotalTime>1282</TotalTime>
  <Words>400</Words>
  <Application>Microsoft Office PowerPoint</Application>
  <PresentationFormat>Широкоэкранный</PresentationFormat>
  <Paragraphs>83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18-244_RED_Presentation_16_9_TEMPLATE</vt:lpstr>
      <vt:lpstr>Custom Design</vt:lpstr>
      <vt:lpstr>1_Custom Design</vt:lpstr>
      <vt:lpstr>2_Custom Design</vt:lpstr>
      <vt:lpstr>Презентация PowerPoint</vt:lpstr>
      <vt:lpstr>Modernization of  Teacher education 2020</vt:lpstr>
      <vt:lpstr>2nd Level Higher Professional Study Program «Teacher»- 60ECTS </vt:lpstr>
      <vt:lpstr>Презентация PowerPoint</vt:lpstr>
      <vt:lpstr>Презентация PowerPoint</vt:lpstr>
    </vt:vector>
  </TitlesOfParts>
  <Company>Riga Stradins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Matīss Sīlis</dc:creator>
  <cp:lastModifiedBy>Aytac Atakishiyeva</cp:lastModifiedBy>
  <cp:revision>153</cp:revision>
  <dcterms:created xsi:type="dcterms:W3CDTF">2019-02-14T07:52:41Z</dcterms:created>
  <dcterms:modified xsi:type="dcterms:W3CDTF">2020-06-29T06:59:07Z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2018-10-09T00:00:00Z</vt:filetime>
  </property>
</Properties>
</file>