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8" saveSubsetFonts="1">
  <p:sldMasterIdLst>
    <p:sldMasterId id="2147483648" r:id="rId1"/>
    <p:sldMasterId id="2147483666" r:id="rId2"/>
    <p:sldMasterId id="2147483668" r:id="rId3"/>
    <p:sldMasterId id="2147483670" r:id="rId4"/>
    <p:sldMasterId id="2147483672" r:id="rId5"/>
    <p:sldMasterId id="2147483723" r:id="rId6"/>
    <p:sldMasterId id="2147483735" r:id="rId7"/>
    <p:sldMasterId id="2147483747" r:id="rId8"/>
  </p:sldMasterIdLst>
  <p:notesMasterIdLst>
    <p:notesMasterId r:id="rId18"/>
  </p:notesMasterIdLst>
  <p:handoutMasterIdLst>
    <p:handoutMasterId r:id="rId19"/>
  </p:handoutMasterIdLst>
  <p:sldIdLst>
    <p:sldId id="262" r:id="rId9"/>
    <p:sldId id="633" r:id="rId10"/>
    <p:sldId id="3563" r:id="rId11"/>
    <p:sldId id="3564" r:id="rId12"/>
    <p:sldId id="265" r:id="rId13"/>
    <p:sldId id="3565" r:id="rId14"/>
    <p:sldId id="3561" r:id="rId15"/>
    <p:sldId id="256" r:id="rId16"/>
    <p:sldId id="3560" r:id="rId17"/>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FCA272-F1BB-43BA-A79F-766D04A015CA}">
          <p14:sldIdLst>
            <p14:sldId id="262"/>
          </p14:sldIdLst>
        </p14:section>
        <p14:section name="Establishment &amp; functions of CFEG" id="{9875B415-620F-438F-B061-A0A833C76163}">
          <p14:sldIdLst>
            <p14:sldId id="633"/>
            <p14:sldId id="3563"/>
            <p14:sldId id="3564"/>
          </p14:sldIdLst>
        </p14:section>
        <p14:section name="Topics of continuing education" id="{0A9F4365-5529-4C27-9584-4FDCC6FF143A}">
          <p14:sldIdLst>
            <p14:sldId id="265"/>
            <p14:sldId id="3565"/>
          </p14:sldIdLst>
        </p14:section>
        <p14:section name="COVID 19 support" id="{2EF51D3D-9577-47E8-9D59-E6425D675789}">
          <p14:sldIdLst>
            <p14:sldId id="3561"/>
            <p14:sldId id="256"/>
            <p14:sldId id="3560"/>
          </p14:sldIdLst>
        </p14:section>
      </p14:sectionLst>
    </p:ext>
    <p:ext uri="{EFAFB233-063F-42B5-8137-9DF3F51BA10A}">
      <p15:sldGuideLst xmlns:p15="http://schemas.microsoft.com/office/powerpoint/2012/main">
        <p15:guide id="1" orient="horz" pos="4320" userDrawn="1">
          <p15:clr>
            <a:srgbClr val="A4A3A4"/>
          </p15:clr>
        </p15:guide>
        <p15:guide id="2" pos="6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1C"/>
    <a:srgbClr val="529BD2"/>
    <a:srgbClr val="FFFFFF"/>
    <a:srgbClr val="7F171E"/>
    <a:srgbClr val="585858"/>
    <a:srgbClr val="266E21"/>
    <a:srgbClr val="E6E6E6"/>
    <a:srgbClr val="F9BF8B"/>
    <a:srgbClr val="FBD3AF"/>
    <a:srgbClr val="F58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0" d="100"/>
          <a:sy n="20" d="100"/>
        </p:scale>
        <p:origin x="3078" y="42"/>
      </p:cViewPr>
      <p:guideLst>
        <p:guide orient="horz" pos="4320"/>
        <p:guide pos="61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00" d="100"/>
        <a:sy n="100" d="100"/>
      </p:scale>
      <p:origin x="0" y="-2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760" cy="495391"/>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851" y="1"/>
            <a:ext cx="2919837" cy="495391"/>
          </a:xfrm>
          <a:prstGeom prst="rect">
            <a:avLst/>
          </a:prstGeom>
        </p:spPr>
        <p:txBody>
          <a:bodyPr vert="horz" lIns="91440" tIns="45720" rIns="91440" bIns="45720" rtlCol="0"/>
          <a:lstStyle>
            <a:lvl1pPr algn="r">
              <a:defRPr sz="1200"/>
            </a:lvl1pPr>
          </a:lstStyle>
          <a:p>
            <a:fld id="{D0F96C9C-B2B8-4454-B2AC-3A712B3482F0}" type="datetimeFigureOut">
              <a:rPr lang="lv-LV" smtClean="0"/>
              <a:t>01.07.2020</a:t>
            </a:fld>
            <a:endParaRPr lang="lv-LV"/>
          </a:p>
        </p:txBody>
      </p:sp>
      <p:sp>
        <p:nvSpPr>
          <p:cNvPr id="4" name="Footer Placeholder 3"/>
          <p:cNvSpPr>
            <a:spLocks noGrp="1"/>
          </p:cNvSpPr>
          <p:nvPr>
            <p:ph type="ftr" sz="quarter" idx="2"/>
          </p:nvPr>
        </p:nvSpPr>
        <p:spPr>
          <a:xfrm>
            <a:off x="0" y="9370925"/>
            <a:ext cx="2918760" cy="495388"/>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851" y="9370925"/>
            <a:ext cx="2919837" cy="495388"/>
          </a:xfrm>
          <a:prstGeom prst="rect">
            <a:avLst/>
          </a:prstGeom>
        </p:spPr>
        <p:txBody>
          <a:bodyPr vert="horz" lIns="91440" tIns="45720" rIns="91440" bIns="45720" rtlCol="0" anchor="b"/>
          <a:lstStyle>
            <a:lvl1pPr algn="r">
              <a:defRPr sz="1200"/>
            </a:lvl1pPr>
          </a:lstStyle>
          <a:p>
            <a:fld id="{95E91DE4-0B19-4C06-9860-C4905947EF75}" type="slidenum">
              <a:rPr lang="lv-LV" smtClean="0"/>
              <a:t>‹#›</a:t>
            </a:fld>
            <a:endParaRPr lang="lv-LV"/>
          </a:p>
        </p:txBody>
      </p:sp>
    </p:spTree>
    <p:extLst>
      <p:ext uri="{BB962C8B-B14F-4D97-AF65-F5344CB8AC3E}">
        <p14:creationId xmlns:p14="http://schemas.microsoft.com/office/powerpoint/2010/main" val="2208895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6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764" y="0"/>
            <a:ext cx="2918831" cy="495600"/>
          </a:xfrm>
          <a:prstGeom prst="rect">
            <a:avLst/>
          </a:prstGeom>
        </p:spPr>
        <p:txBody>
          <a:bodyPr vert="horz" lIns="91440" tIns="45720" rIns="91440" bIns="45720" rtlCol="0"/>
          <a:lstStyle>
            <a:lvl1pPr algn="r">
              <a:defRPr sz="1200"/>
            </a:lvl1pPr>
          </a:lstStyle>
          <a:p>
            <a:fld id="{BB5C3F79-6021-4993-8CCF-011D4CC93AF7}" type="datetimeFigureOut">
              <a:rPr lang="lv-LV" smtClean="0"/>
              <a:t>01.07.2020</a:t>
            </a:fld>
            <a:endParaRPr lang="lv-LV"/>
          </a:p>
        </p:txBody>
      </p:sp>
      <p:sp>
        <p:nvSpPr>
          <p:cNvPr id="4" name="Slide Image Placeholder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0716"/>
            <a:ext cx="2918831" cy="4956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764" y="9370716"/>
            <a:ext cx="2918831" cy="495600"/>
          </a:xfrm>
          <a:prstGeom prst="rect">
            <a:avLst/>
          </a:prstGeom>
        </p:spPr>
        <p:txBody>
          <a:bodyPr vert="horz" lIns="91440" tIns="45720" rIns="91440" bIns="45720" rtlCol="0" anchor="b"/>
          <a:lstStyle>
            <a:lvl1pPr algn="r">
              <a:defRPr sz="1200"/>
            </a:lvl1pPr>
          </a:lstStyle>
          <a:p>
            <a:fld id="{5F93FD9F-E83A-45D0-AC29-D05FEDCB201A}" type="slidenum">
              <a:rPr lang="lv-LV" smtClean="0"/>
              <a:t>‹#›</a:t>
            </a:fld>
            <a:endParaRPr lang="lv-LV"/>
          </a:p>
        </p:txBody>
      </p:sp>
    </p:spTree>
    <p:extLst>
      <p:ext uri="{BB962C8B-B14F-4D97-AF65-F5344CB8AC3E}">
        <p14:creationId xmlns:p14="http://schemas.microsoft.com/office/powerpoint/2010/main" val="389296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F93FD9F-E83A-45D0-AC29-D05FEDCB201A}" type="slidenum">
              <a:rPr lang="lv-LV" smtClean="0"/>
              <a:t>8</a:t>
            </a:fld>
            <a:endParaRPr lang="lv-LV"/>
          </a:p>
        </p:txBody>
      </p:sp>
    </p:spTree>
    <p:extLst>
      <p:ext uri="{BB962C8B-B14F-4D97-AF65-F5344CB8AC3E}">
        <p14:creationId xmlns:p14="http://schemas.microsoft.com/office/powerpoint/2010/main" val="196566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F93FD9F-E83A-45D0-AC29-D05FEDCB201A}" type="slidenum">
              <a:rPr lang="lv-LV" smtClean="0"/>
              <a:t>10</a:t>
            </a:fld>
            <a:endParaRPr lang="lv-LV"/>
          </a:p>
        </p:txBody>
      </p:sp>
    </p:spTree>
    <p:extLst>
      <p:ext uri="{BB962C8B-B14F-4D97-AF65-F5344CB8AC3E}">
        <p14:creationId xmlns:p14="http://schemas.microsoft.com/office/powerpoint/2010/main" val="70618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F93FD9F-E83A-45D0-AC29-D05FEDCB201A}" type="slidenum">
              <a:rPr lang="lv-LV" smtClean="0"/>
              <a:t>11</a:t>
            </a:fld>
            <a:endParaRPr lang="lv-LV"/>
          </a:p>
        </p:txBody>
      </p:sp>
    </p:spTree>
    <p:extLst>
      <p:ext uri="{BB962C8B-B14F-4D97-AF65-F5344CB8AC3E}">
        <p14:creationId xmlns:p14="http://schemas.microsoft.com/office/powerpoint/2010/main" val="202784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lstStyle/>
          <a:p>
            <a:endParaRPr lang="lv-LV" b="0" dirty="0"/>
          </a:p>
        </p:txBody>
      </p:sp>
      <p:sp>
        <p:nvSpPr>
          <p:cNvPr id="4" name="Slide Number Placeholder 3"/>
          <p:cNvSpPr>
            <a:spLocks noGrp="1"/>
          </p:cNvSpPr>
          <p:nvPr>
            <p:ph type="sldNum" sz="quarter" idx="10"/>
          </p:nvPr>
        </p:nvSpPr>
        <p:spPr/>
        <p:txBody>
          <a:bodyPr/>
          <a:lstStyle/>
          <a:p>
            <a:fld id="{5F93FD9F-E83A-45D0-AC29-D05FEDCB201A}" type="slidenum">
              <a:rPr lang="lv-LV" smtClean="0"/>
              <a:t>12</a:t>
            </a:fld>
            <a:endParaRPr lang="lv-LV"/>
          </a:p>
        </p:txBody>
      </p:sp>
    </p:spTree>
    <p:extLst>
      <p:ext uri="{BB962C8B-B14F-4D97-AF65-F5344CB8AC3E}">
        <p14:creationId xmlns:p14="http://schemas.microsoft.com/office/powerpoint/2010/main" val="339727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Organisation:</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Quantitative needs analysis once a year. The plan of educational activities is made for a semester.</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Approx. 5 guest lecturers are invited during academic year.</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Ratio of unique and recurring activities ~ 60:40.</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 60 thematic learning activities are made annually (~ 450 academic hours; ~ 4 activities a week).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93FD9F-E83A-45D0-AC29-D05FEDCB201A}" type="slidenum">
              <a:rPr lang="lv-LV" smtClean="0"/>
              <a:t>13</a:t>
            </a:fld>
            <a:endParaRPr lang="lv-LV"/>
          </a:p>
        </p:txBody>
      </p:sp>
    </p:spTree>
    <p:extLst>
      <p:ext uri="{BB962C8B-B14F-4D97-AF65-F5344CB8AC3E}">
        <p14:creationId xmlns:p14="http://schemas.microsoft.com/office/powerpoint/2010/main" val="54087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lstStyle/>
          <a:p>
            <a:r>
              <a:rPr lang="lv-LV" dirty="0"/>
              <a:t>Sprintu laika līnija</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246537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41DAF-C5EA-4785-BE42-B9559610D6AB}"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06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1900"/>
            <a:ext cx="5919787" cy="3330575"/>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4BA41DAF-C5EA-4785-BE42-B9559610D6AB}" type="slidenum">
              <a:rPr kumimoji="0" lang="lv-LV"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16</a:t>
            </a:fld>
            <a:endParaRPr kumimoji="0" lang="lv-LV" sz="1200" b="0" i="0" u="none" strike="noStrike" kern="1200" cap="none" spc="0" normalizeH="0" baseline="0" noProof="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690069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F7F7F"/>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063" t="1" r="13930" b="-224"/>
          <a:stretch/>
        </p:blipFill>
        <p:spPr>
          <a:xfrm>
            <a:off x="9192345" y="-468001"/>
            <a:ext cx="3003812" cy="6958812"/>
          </a:xfrm>
          <a:prstGeom prst="rect">
            <a:avLst/>
          </a:prstGeom>
        </p:spPr>
      </p:pic>
    </p:spTree>
  </p:cSld>
  <p:clrMapOvr>
    <a:masterClrMapping/>
  </p:clrMapOvr>
  <p:extLst mod="1">
    <p:ext uri="{DCECCB84-F9BA-43D5-87BE-67443E8EF086}">
      <p15:sldGuideLst xmlns:p15="http://schemas.microsoft.com/office/powerpoint/2012/main">
        <p15:guide id="1" orient="horz" pos="3974" userDrawn="1">
          <p15:clr>
            <a:srgbClr val="FBAE40"/>
          </p15:clr>
        </p15:guide>
        <p15:guide id="2" pos="6108" userDrawn="1">
          <p15:clr>
            <a:srgbClr val="FBAE40"/>
          </p15:clr>
        </p15:guide>
        <p15:guide id="3" pos="6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8281" y="-195943"/>
            <a:ext cx="12568562" cy="7249885"/>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347272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BF3D1158-62B8-1440-AB63-890D686EC866}"/>
              </a:ext>
            </a:extLst>
          </p:cNvPr>
          <p:cNvSpPr>
            <a:spLocks noGrp="1"/>
          </p:cNvSpPr>
          <p:nvPr>
            <p:ph type="pic" sz="quarter" idx="14"/>
          </p:nvPr>
        </p:nvSpPr>
        <p:spPr>
          <a:xfrm>
            <a:off x="6253922" y="1520261"/>
            <a:ext cx="4108260" cy="4107190"/>
          </a:xfrm>
          <a:prstGeom prst="ellipse">
            <a:avLst/>
          </a:prstGeom>
          <a:solidFill>
            <a:schemeClr val="bg1">
              <a:lumMod val="95000"/>
            </a:schemeClr>
          </a:solidFill>
        </p:spPr>
        <p:txBody>
          <a:bodyPr>
            <a:normAutofit/>
          </a:bodyPr>
          <a:lstStyle>
            <a:lvl1pPr>
              <a:defRPr sz="1001"/>
            </a:lvl1pPr>
          </a:lstStyle>
          <a:p>
            <a:endParaRPr lang="en-US" dirty="0"/>
          </a:p>
        </p:txBody>
      </p:sp>
    </p:spTree>
    <p:extLst>
      <p:ext uri="{BB962C8B-B14F-4D97-AF65-F5344CB8AC3E}">
        <p14:creationId xmlns:p14="http://schemas.microsoft.com/office/powerpoint/2010/main" val="2912836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01">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6249279-2168-C443-AD2E-E6691593449B}"/>
              </a:ext>
            </a:extLst>
          </p:cNvPr>
          <p:cNvSpPr>
            <a:spLocks noGrp="1"/>
          </p:cNvSpPr>
          <p:nvPr>
            <p:ph type="pic" sz="quarter" idx="17"/>
          </p:nvPr>
        </p:nvSpPr>
        <p:spPr>
          <a:xfrm>
            <a:off x="8245849" y="779017"/>
            <a:ext cx="3040135" cy="5309634"/>
          </a:xfrm>
          <a:prstGeom prst="rect">
            <a:avLst/>
          </a:prstGeom>
          <a:solidFill>
            <a:schemeClr val="bg1">
              <a:lumMod val="95000"/>
            </a:schemeClr>
          </a:solidFill>
        </p:spPr>
        <p:txBody>
          <a:bodyPr>
            <a:normAutofit/>
          </a:bodyPr>
          <a:lstStyle>
            <a:lvl1pPr>
              <a:defRPr sz="1051"/>
            </a:lvl1pPr>
          </a:lstStyle>
          <a:p>
            <a:endParaRPr lang="en-US"/>
          </a:p>
        </p:txBody>
      </p:sp>
      <p:sp>
        <p:nvSpPr>
          <p:cNvPr id="11" name="Picture Placeholder 8">
            <a:extLst>
              <a:ext uri="{FF2B5EF4-FFF2-40B4-BE49-F238E27FC236}">
                <a16:creationId xmlns:a16="http://schemas.microsoft.com/office/drawing/2014/main" id="{C5B8EA95-20D0-214C-838C-219947F4FAAC}"/>
              </a:ext>
            </a:extLst>
          </p:cNvPr>
          <p:cNvSpPr>
            <a:spLocks noGrp="1"/>
          </p:cNvSpPr>
          <p:nvPr>
            <p:ph type="pic" sz="quarter" idx="16"/>
          </p:nvPr>
        </p:nvSpPr>
        <p:spPr>
          <a:xfrm>
            <a:off x="5112174" y="779017"/>
            <a:ext cx="3040135" cy="530963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3500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0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C8FC87-1AA1-7F4C-8331-3A096CABF8B4}"/>
              </a:ext>
            </a:extLst>
          </p:cNvPr>
          <p:cNvSpPr>
            <a:spLocks noGrp="1"/>
          </p:cNvSpPr>
          <p:nvPr>
            <p:ph type="pic" sz="quarter" idx="39"/>
          </p:nvPr>
        </p:nvSpPr>
        <p:spPr>
          <a:xfrm>
            <a:off x="6096005" y="2437068"/>
            <a:ext cx="6095998" cy="442093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49576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4_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22E4FC-4255-D146-9B69-19D41BC1D8E3}"/>
              </a:ext>
            </a:extLst>
          </p:cNvPr>
          <p:cNvSpPr>
            <a:spLocks noGrp="1"/>
          </p:cNvSpPr>
          <p:nvPr>
            <p:ph type="pic" sz="quarter" idx="10"/>
          </p:nvPr>
        </p:nvSpPr>
        <p:spPr>
          <a:xfrm>
            <a:off x="-188281" y="3120391"/>
            <a:ext cx="12568562" cy="3933552"/>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286674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1_0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5272097-6AD2-DF42-AB05-D61A1ABE92E0}"/>
              </a:ext>
            </a:extLst>
          </p:cNvPr>
          <p:cNvSpPr>
            <a:spLocks noGrp="1"/>
          </p:cNvSpPr>
          <p:nvPr>
            <p:ph type="pic" sz="quarter" idx="42"/>
          </p:nvPr>
        </p:nvSpPr>
        <p:spPr>
          <a:xfrm>
            <a:off x="9054966" y="0"/>
            <a:ext cx="3137036" cy="3429000"/>
          </a:xfrm>
          <a:prstGeom prst="rect">
            <a:avLst/>
          </a:prstGeom>
          <a:solidFill>
            <a:schemeClr val="bg1">
              <a:lumMod val="95000"/>
            </a:schemeClr>
          </a:solidFill>
        </p:spPr>
        <p:txBody>
          <a:bodyPr>
            <a:normAutofit/>
          </a:bodyPr>
          <a:lstStyle>
            <a:lvl1pPr>
              <a:defRPr sz="1051"/>
            </a:lvl1pPr>
          </a:lstStyle>
          <a:p>
            <a:endParaRPr lang="en-US"/>
          </a:p>
        </p:txBody>
      </p:sp>
      <p:sp>
        <p:nvSpPr>
          <p:cNvPr id="5" name="Picture Placeholder 8">
            <a:extLst>
              <a:ext uri="{FF2B5EF4-FFF2-40B4-BE49-F238E27FC236}">
                <a16:creationId xmlns:a16="http://schemas.microsoft.com/office/drawing/2014/main" id="{3D1B6ACB-4EA6-5246-A2C6-E83BB41A4881}"/>
              </a:ext>
            </a:extLst>
          </p:cNvPr>
          <p:cNvSpPr>
            <a:spLocks noGrp="1"/>
          </p:cNvSpPr>
          <p:nvPr>
            <p:ph type="pic" sz="quarter" idx="43"/>
          </p:nvPr>
        </p:nvSpPr>
        <p:spPr>
          <a:xfrm>
            <a:off x="9054966" y="3429000"/>
            <a:ext cx="3137036" cy="3429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885165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2_0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5272097-6AD2-DF42-AB05-D61A1ABE92E0}"/>
              </a:ext>
            </a:extLst>
          </p:cNvPr>
          <p:cNvSpPr>
            <a:spLocks noGrp="1"/>
          </p:cNvSpPr>
          <p:nvPr>
            <p:ph type="pic" sz="quarter" idx="42"/>
          </p:nvPr>
        </p:nvSpPr>
        <p:spPr>
          <a:xfrm>
            <a:off x="1" y="0"/>
            <a:ext cx="3137036" cy="3429000"/>
          </a:xfrm>
          <a:prstGeom prst="rect">
            <a:avLst/>
          </a:prstGeom>
          <a:solidFill>
            <a:schemeClr val="bg1">
              <a:lumMod val="95000"/>
            </a:schemeClr>
          </a:solidFill>
        </p:spPr>
        <p:txBody>
          <a:bodyPr>
            <a:normAutofit/>
          </a:bodyPr>
          <a:lstStyle>
            <a:lvl1pPr>
              <a:defRPr sz="1051"/>
            </a:lvl1pPr>
          </a:lstStyle>
          <a:p>
            <a:endParaRPr lang="en-US"/>
          </a:p>
        </p:txBody>
      </p:sp>
      <p:sp>
        <p:nvSpPr>
          <p:cNvPr id="5" name="Picture Placeholder 8">
            <a:extLst>
              <a:ext uri="{FF2B5EF4-FFF2-40B4-BE49-F238E27FC236}">
                <a16:creationId xmlns:a16="http://schemas.microsoft.com/office/drawing/2014/main" id="{3D1B6ACB-4EA6-5246-A2C6-E83BB41A4881}"/>
              </a:ext>
            </a:extLst>
          </p:cNvPr>
          <p:cNvSpPr>
            <a:spLocks noGrp="1"/>
          </p:cNvSpPr>
          <p:nvPr>
            <p:ph type="pic" sz="quarter" idx="43"/>
          </p:nvPr>
        </p:nvSpPr>
        <p:spPr>
          <a:xfrm>
            <a:off x="1" y="3429000"/>
            <a:ext cx="3137036" cy="3429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69738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2_01">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0CAD9FA-DE02-BB46-80FD-DAB79A27F6DE}"/>
              </a:ext>
            </a:extLst>
          </p:cNvPr>
          <p:cNvSpPr>
            <a:spLocks noGrp="1"/>
          </p:cNvSpPr>
          <p:nvPr>
            <p:ph type="pic" sz="quarter" idx="32"/>
          </p:nvPr>
        </p:nvSpPr>
        <p:spPr>
          <a:xfrm>
            <a:off x="3" y="0"/>
            <a:ext cx="6096002" cy="3429000"/>
          </a:xfrm>
          <a:prstGeom prst="rect">
            <a:avLst/>
          </a:prstGeom>
          <a:solidFill>
            <a:schemeClr val="bg1">
              <a:lumMod val="95000"/>
            </a:schemeClr>
          </a:solidFill>
        </p:spPr>
        <p:txBody>
          <a:bodyPr>
            <a:normAutofit/>
          </a:bodyPr>
          <a:lstStyle>
            <a:lvl1pPr>
              <a:defRPr sz="1051"/>
            </a:lvl1pPr>
          </a:lstStyle>
          <a:p>
            <a:endParaRPr lang="en-US"/>
          </a:p>
        </p:txBody>
      </p:sp>
      <p:sp>
        <p:nvSpPr>
          <p:cNvPr id="12" name="Picture Placeholder 8">
            <a:extLst>
              <a:ext uri="{FF2B5EF4-FFF2-40B4-BE49-F238E27FC236}">
                <a16:creationId xmlns:a16="http://schemas.microsoft.com/office/drawing/2014/main" id="{243E9092-0B5D-5D47-8859-339031B5CF77}"/>
              </a:ext>
            </a:extLst>
          </p:cNvPr>
          <p:cNvSpPr>
            <a:spLocks noGrp="1"/>
          </p:cNvSpPr>
          <p:nvPr>
            <p:ph type="pic" sz="quarter" idx="34"/>
          </p:nvPr>
        </p:nvSpPr>
        <p:spPr>
          <a:xfrm>
            <a:off x="6096005" y="3429000"/>
            <a:ext cx="6095998" cy="3429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41160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7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C8FC87-1AA1-7F4C-8331-3A096CABF8B4}"/>
              </a:ext>
            </a:extLst>
          </p:cNvPr>
          <p:cNvSpPr>
            <a:spLocks noGrp="1"/>
          </p:cNvSpPr>
          <p:nvPr>
            <p:ph type="pic" sz="quarter" idx="39"/>
          </p:nvPr>
        </p:nvSpPr>
        <p:spPr>
          <a:xfrm>
            <a:off x="-3644" y="0"/>
            <a:ext cx="4064000" cy="6858000"/>
          </a:xfrm>
          <a:prstGeom prst="rect">
            <a:avLst/>
          </a:prstGeom>
          <a:solidFill>
            <a:schemeClr val="bg1">
              <a:lumMod val="95000"/>
            </a:schemeClr>
          </a:solidFill>
        </p:spPr>
        <p:txBody>
          <a:bodyPr>
            <a:normAutofit/>
          </a:bodyPr>
          <a:lstStyle>
            <a:lvl1pPr>
              <a:defRPr sz="1051"/>
            </a:lvl1pPr>
          </a:lstStyle>
          <a:p>
            <a:endParaRPr lang="en-US"/>
          </a:p>
        </p:txBody>
      </p:sp>
      <p:sp>
        <p:nvSpPr>
          <p:cNvPr id="5" name="Picture Placeholder 8">
            <a:extLst>
              <a:ext uri="{FF2B5EF4-FFF2-40B4-BE49-F238E27FC236}">
                <a16:creationId xmlns:a16="http://schemas.microsoft.com/office/drawing/2014/main" id="{0E63479B-5C1E-864F-A61D-0E10522144A5}"/>
              </a:ext>
            </a:extLst>
          </p:cNvPr>
          <p:cNvSpPr>
            <a:spLocks noGrp="1"/>
          </p:cNvSpPr>
          <p:nvPr>
            <p:ph type="pic" sz="quarter" idx="40"/>
          </p:nvPr>
        </p:nvSpPr>
        <p:spPr>
          <a:xfrm>
            <a:off x="4064000" y="2"/>
            <a:ext cx="8128000" cy="3429001"/>
          </a:xfrm>
          <a:prstGeom prst="rect">
            <a:avLst/>
          </a:prstGeom>
          <a:solidFill>
            <a:schemeClr val="bg1">
              <a:lumMod val="95000"/>
            </a:schemeClr>
          </a:solidFill>
        </p:spPr>
        <p:txBody>
          <a:bodyPr>
            <a:normAutofit/>
          </a:bodyPr>
          <a:lstStyle>
            <a:lvl1pPr>
              <a:defRPr sz="1051"/>
            </a:lvl1pPr>
          </a:lstStyle>
          <a:p>
            <a:endParaRPr lang="en-US" dirty="0"/>
          </a:p>
        </p:txBody>
      </p:sp>
    </p:spTree>
    <p:extLst>
      <p:ext uri="{BB962C8B-B14F-4D97-AF65-F5344CB8AC3E}">
        <p14:creationId xmlns:p14="http://schemas.microsoft.com/office/powerpoint/2010/main" val="3446754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5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C8FC87-1AA1-7F4C-8331-3A096CABF8B4}"/>
              </a:ext>
            </a:extLst>
          </p:cNvPr>
          <p:cNvSpPr>
            <a:spLocks noGrp="1"/>
          </p:cNvSpPr>
          <p:nvPr>
            <p:ph type="pic" sz="quarter" idx="39"/>
          </p:nvPr>
        </p:nvSpPr>
        <p:spPr>
          <a:xfrm>
            <a:off x="0" y="0"/>
            <a:ext cx="4064000"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69197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87551" y="608174"/>
            <a:ext cx="10216905" cy="400238"/>
          </a:xfrm>
        </p:spPr>
        <p:txBody>
          <a:bodyPr lIns="0" tIns="0" rIns="0" bIns="0"/>
          <a:lstStyle>
            <a:lvl1pPr>
              <a:defRPr sz="2601"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455164" y="0"/>
            <a:ext cx="6736836" cy="6858000"/>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4232876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0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C8FC87-1AA1-7F4C-8331-3A096CABF8B4}"/>
              </a:ext>
            </a:extLst>
          </p:cNvPr>
          <p:cNvSpPr>
            <a:spLocks noGrp="1"/>
          </p:cNvSpPr>
          <p:nvPr>
            <p:ph type="pic" sz="quarter" idx="39"/>
          </p:nvPr>
        </p:nvSpPr>
        <p:spPr>
          <a:xfrm>
            <a:off x="0" y="-1"/>
            <a:ext cx="12192000" cy="3429783"/>
          </a:xfrm>
          <a:prstGeom prst="rect">
            <a:avLst/>
          </a:prstGeom>
          <a:solidFill>
            <a:schemeClr val="bg1">
              <a:lumMod val="95000"/>
            </a:schemeClr>
          </a:solidFill>
        </p:spPr>
        <p:txBody>
          <a:bodyPr>
            <a:normAutofit/>
          </a:bodyPr>
          <a:lstStyle>
            <a:lvl1pPr>
              <a:defRPr sz="1051"/>
            </a:lvl1pPr>
          </a:lstStyle>
          <a:p>
            <a:endParaRPr lang="en-US"/>
          </a:p>
        </p:txBody>
      </p:sp>
      <p:sp>
        <p:nvSpPr>
          <p:cNvPr id="12" name="Picture Placeholder 8">
            <a:extLst>
              <a:ext uri="{FF2B5EF4-FFF2-40B4-BE49-F238E27FC236}">
                <a16:creationId xmlns:a16="http://schemas.microsoft.com/office/drawing/2014/main" id="{280C6EA7-677C-484A-B955-ADF65570F11E}"/>
              </a:ext>
            </a:extLst>
          </p:cNvPr>
          <p:cNvSpPr>
            <a:spLocks noGrp="1"/>
          </p:cNvSpPr>
          <p:nvPr>
            <p:ph type="pic" sz="quarter" idx="40"/>
          </p:nvPr>
        </p:nvSpPr>
        <p:spPr>
          <a:xfrm>
            <a:off x="0" y="3428219"/>
            <a:ext cx="12192000" cy="34297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280690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7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3" y="2292084"/>
            <a:ext cx="4793794" cy="394759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573155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5_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08C3D4-93BE-834E-BD38-FD03485852EF}"/>
              </a:ext>
            </a:extLst>
          </p:cNvPr>
          <p:cNvSpPr>
            <a:spLocks noGrp="1"/>
          </p:cNvSpPr>
          <p:nvPr>
            <p:ph type="pic" sz="quarter" idx="10"/>
          </p:nvPr>
        </p:nvSpPr>
        <p:spPr>
          <a:xfrm>
            <a:off x="-188281" y="-195942"/>
            <a:ext cx="12568562" cy="3933552"/>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1773076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5_01">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1620CF3-B980-544E-8BC0-795D1B9BDD91}"/>
              </a:ext>
            </a:extLst>
          </p:cNvPr>
          <p:cNvSpPr>
            <a:spLocks noGrp="1"/>
          </p:cNvSpPr>
          <p:nvPr>
            <p:ph type="pic" sz="quarter" idx="33"/>
          </p:nvPr>
        </p:nvSpPr>
        <p:spPr>
          <a:xfrm>
            <a:off x="6096005" y="0"/>
            <a:ext cx="6095998" cy="6858000"/>
          </a:xfrm>
          <a:prstGeom prst="rect">
            <a:avLst/>
          </a:prstGeom>
          <a:solidFill>
            <a:schemeClr val="bg1">
              <a:lumMod val="95000"/>
            </a:schemeClr>
          </a:solidFill>
        </p:spPr>
        <p:txBody>
          <a:bodyPr>
            <a:normAutofit/>
          </a:bodyPr>
          <a:lstStyle>
            <a:lvl1pPr>
              <a:defRPr sz="1051"/>
            </a:lvl1pPr>
          </a:lstStyle>
          <a:p>
            <a:endParaRPr lang="en-US"/>
          </a:p>
        </p:txBody>
      </p:sp>
      <p:sp>
        <p:nvSpPr>
          <p:cNvPr id="10" name="Picture Placeholder 8">
            <a:extLst>
              <a:ext uri="{FF2B5EF4-FFF2-40B4-BE49-F238E27FC236}">
                <a16:creationId xmlns:a16="http://schemas.microsoft.com/office/drawing/2014/main" id="{6BC4B279-9865-AB41-AE5D-D4DD65A3C523}"/>
              </a:ext>
            </a:extLst>
          </p:cNvPr>
          <p:cNvSpPr>
            <a:spLocks noGrp="1"/>
          </p:cNvSpPr>
          <p:nvPr>
            <p:ph type="pic" sz="quarter" idx="32"/>
          </p:nvPr>
        </p:nvSpPr>
        <p:spPr>
          <a:xfrm>
            <a:off x="3" y="3429000"/>
            <a:ext cx="6096002" cy="3429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616652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01">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9B6B2DBF-77E7-9246-B154-1E0A6BB5DAEE}"/>
              </a:ext>
            </a:extLst>
          </p:cNvPr>
          <p:cNvSpPr>
            <a:spLocks noGrp="1"/>
          </p:cNvSpPr>
          <p:nvPr>
            <p:ph type="pic" sz="quarter" idx="23"/>
          </p:nvPr>
        </p:nvSpPr>
        <p:spPr>
          <a:xfrm>
            <a:off x="786399" y="2381249"/>
            <a:ext cx="2284713" cy="2847475"/>
          </a:xfrm>
          <a:prstGeom prst="rect">
            <a:avLst/>
          </a:prstGeom>
          <a:solidFill>
            <a:schemeClr val="bg1">
              <a:lumMod val="95000"/>
            </a:schemeClr>
          </a:solidFill>
        </p:spPr>
        <p:txBody>
          <a:bodyPr>
            <a:normAutofit/>
          </a:bodyPr>
          <a:lstStyle>
            <a:lvl1pPr>
              <a:defRPr sz="1051"/>
            </a:lvl1pPr>
          </a:lstStyle>
          <a:p>
            <a:endParaRPr lang="en-US"/>
          </a:p>
        </p:txBody>
      </p:sp>
      <p:sp>
        <p:nvSpPr>
          <p:cNvPr id="14" name="Picture Placeholder 8">
            <a:extLst>
              <a:ext uri="{FF2B5EF4-FFF2-40B4-BE49-F238E27FC236}">
                <a16:creationId xmlns:a16="http://schemas.microsoft.com/office/drawing/2014/main" id="{3F8E789F-B983-964E-AA06-0599213F1349}"/>
              </a:ext>
            </a:extLst>
          </p:cNvPr>
          <p:cNvSpPr>
            <a:spLocks noGrp="1"/>
          </p:cNvSpPr>
          <p:nvPr>
            <p:ph type="pic" sz="quarter" idx="24"/>
          </p:nvPr>
        </p:nvSpPr>
        <p:spPr>
          <a:xfrm>
            <a:off x="3564563" y="2381249"/>
            <a:ext cx="2284713" cy="2847475"/>
          </a:xfrm>
          <a:prstGeom prst="rect">
            <a:avLst/>
          </a:prstGeom>
          <a:solidFill>
            <a:schemeClr val="bg1">
              <a:lumMod val="95000"/>
            </a:schemeClr>
          </a:solidFill>
        </p:spPr>
        <p:txBody>
          <a:bodyPr>
            <a:normAutofit/>
          </a:bodyPr>
          <a:lstStyle>
            <a:lvl1pPr>
              <a:defRPr sz="1051"/>
            </a:lvl1pPr>
          </a:lstStyle>
          <a:p>
            <a:endParaRPr lang="en-US"/>
          </a:p>
        </p:txBody>
      </p:sp>
      <p:sp>
        <p:nvSpPr>
          <p:cNvPr id="15" name="Picture Placeholder 8">
            <a:extLst>
              <a:ext uri="{FF2B5EF4-FFF2-40B4-BE49-F238E27FC236}">
                <a16:creationId xmlns:a16="http://schemas.microsoft.com/office/drawing/2014/main" id="{D71E6293-1C37-D94C-91E2-3E53480E6FB2}"/>
              </a:ext>
            </a:extLst>
          </p:cNvPr>
          <p:cNvSpPr>
            <a:spLocks noGrp="1"/>
          </p:cNvSpPr>
          <p:nvPr>
            <p:ph type="pic" sz="quarter" idx="25"/>
          </p:nvPr>
        </p:nvSpPr>
        <p:spPr>
          <a:xfrm>
            <a:off x="6342728" y="2381249"/>
            <a:ext cx="2284713" cy="2847475"/>
          </a:xfrm>
          <a:prstGeom prst="rect">
            <a:avLst/>
          </a:prstGeom>
          <a:solidFill>
            <a:schemeClr val="bg1">
              <a:lumMod val="95000"/>
            </a:schemeClr>
          </a:solidFill>
        </p:spPr>
        <p:txBody>
          <a:bodyPr>
            <a:normAutofit/>
          </a:bodyPr>
          <a:lstStyle>
            <a:lvl1pPr>
              <a:defRPr sz="1051"/>
            </a:lvl1pPr>
          </a:lstStyle>
          <a:p>
            <a:endParaRPr lang="en-US"/>
          </a:p>
        </p:txBody>
      </p:sp>
      <p:sp>
        <p:nvSpPr>
          <p:cNvPr id="16" name="Picture Placeholder 8">
            <a:extLst>
              <a:ext uri="{FF2B5EF4-FFF2-40B4-BE49-F238E27FC236}">
                <a16:creationId xmlns:a16="http://schemas.microsoft.com/office/drawing/2014/main" id="{EB4C2AF1-CC8D-B94A-ADA1-8A789BF50E68}"/>
              </a:ext>
            </a:extLst>
          </p:cNvPr>
          <p:cNvSpPr>
            <a:spLocks noGrp="1"/>
          </p:cNvSpPr>
          <p:nvPr>
            <p:ph type="pic" sz="quarter" idx="26"/>
          </p:nvPr>
        </p:nvSpPr>
        <p:spPr>
          <a:xfrm>
            <a:off x="9120892" y="2381249"/>
            <a:ext cx="2284713" cy="2847475"/>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573742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3_01">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D1B6ACB-4EA6-5246-A2C6-E83BB41A4881}"/>
              </a:ext>
            </a:extLst>
          </p:cNvPr>
          <p:cNvSpPr>
            <a:spLocks noGrp="1"/>
          </p:cNvSpPr>
          <p:nvPr>
            <p:ph type="pic" sz="quarter" idx="43"/>
          </p:nvPr>
        </p:nvSpPr>
        <p:spPr>
          <a:xfrm>
            <a:off x="5589459" y="0"/>
            <a:ext cx="6602544"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870777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7_01">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FB32514F-8BC3-5B43-84E2-76DC4A69339C}"/>
              </a:ext>
            </a:extLst>
          </p:cNvPr>
          <p:cNvSpPr>
            <a:spLocks noGrp="1"/>
          </p:cNvSpPr>
          <p:nvPr>
            <p:ph type="pic" sz="quarter" idx="45"/>
          </p:nvPr>
        </p:nvSpPr>
        <p:spPr>
          <a:xfrm>
            <a:off x="5112173" y="801182"/>
            <a:ext cx="6173812" cy="2571081"/>
          </a:xfrm>
          <a:prstGeom prst="rect">
            <a:avLst/>
          </a:prstGeom>
          <a:solidFill>
            <a:schemeClr val="bg1">
              <a:lumMod val="95000"/>
            </a:schemeClr>
          </a:solidFill>
        </p:spPr>
        <p:txBody>
          <a:bodyPr>
            <a:normAutofit/>
          </a:bodyPr>
          <a:lstStyle>
            <a:lvl1pPr>
              <a:defRPr sz="1051"/>
            </a:lvl1pPr>
          </a:lstStyle>
          <a:p>
            <a:endParaRPr lang="en-US"/>
          </a:p>
        </p:txBody>
      </p:sp>
      <p:sp>
        <p:nvSpPr>
          <p:cNvPr id="11" name="Picture Placeholder 8">
            <a:extLst>
              <a:ext uri="{FF2B5EF4-FFF2-40B4-BE49-F238E27FC236}">
                <a16:creationId xmlns:a16="http://schemas.microsoft.com/office/drawing/2014/main" id="{8F8B30F8-4BCF-844C-AE89-1738558F0321}"/>
              </a:ext>
            </a:extLst>
          </p:cNvPr>
          <p:cNvSpPr>
            <a:spLocks noGrp="1"/>
          </p:cNvSpPr>
          <p:nvPr>
            <p:ph type="pic" sz="quarter" idx="46"/>
          </p:nvPr>
        </p:nvSpPr>
        <p:spPr>
          <a:xfrm>
            <a:off x="5112173" y="3485742"/>
            <a:ext cx="6173812" cy="257108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618345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01">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A1537FC3-FC1C-D545-84F4-B7218A942079}"/>
              </a:ext>
            </a:extLst>
          </p:cNvPr>
          <p:cNvSpPr>
            <a:spLocks noGrp="1"/>
          </p:cNvSpPr>
          <p:nvPr>
            <p:ph type="pic" sz="quarter" idx="15"/>
          </p:nvPr>
        </p:nvSpPr>
        <p:spPr>
          <a:xfrm>
            <a:off x="893065" y="890523"/>
            <a:ext cx="864174" cy="863948"/>
          </a:xfrm>
          <a:prstGeom prst="ellipse">
            <a:avLst/>
          </a:prstGeom>
          <a:solidFill>
            <a:schemeClr val="bg1">
              <a:lumMod val="95000"/>
            </a:schemeClr>
          </a:solidFill>
        </p:spPr>
        <p:txBody>
          <a:bodyPr>
            <a:normAutofit/>
          </a:bodyPr>
          <a:lstStyle>
            <a:lvl1pPr>
              <a:defRPr sz="1051"/>
            </a:lvl1pPr>
          </a:lstStyle>
          <a:p>
            <a:endParaRPr lang="en-US"/>
          </a:p>
        </p:txBody>
      </p:sp>
      <p:sp>
        <p:nvSpPr>
          <p:cNvPr id="14" name="Picture Placeholder 8">
            <a:extLst>
              <a:ext uri="{FF2B5EF4-FFF2-40B4-BE49-F238E27FC236}">
                <a16:creationId xmlns:a16="http://schemas.microsoft.com/office/drawing/2014/main" id="{F8C4C2A5-BF13-1342-B32C-C01EE2C46961}"/>
              </a:ext>
            </a:extLst>
          </p:cNvPr>
          <p:cNvSpPr>
            <a:spLocks noGrp="1"/>
          </p:cNvSpPr>
          <p:nvPr>
            <p:ph type="pic" sz="quarter" idx="16"/>
          </p:nvPr>
        </p:nvSpPr>
        <p:spPr>
          <a:xfrm>
            <a:off x="893065" y="2358957"/>
            <a:ext cx="864174" cy="863948"/>
          </a:xfrm>
          <a:prstGeom prst="ellipse">
            <a:avLst/>
          </a:prstGeom>
          <a:solidFill>
            <a:schemeClr val="bg1">
              <a:lumMod val="95000"/>
            </a:schemeClr>
          </a:solidFill>
        </p:spPr>
        <p:txBody>
          <a:bodyPr>
            <a:normAutofit/>
          </a:bodyPr>
          <a:lstStyle>
            <a:lvl1pPr>
              <a:defRPr sz="1051"/>
            </a:lvl1pPr>
          </a:lstStyle>
          <a:p>
            <a:endParaRPr lang="en-US"/>
          </a:p>
        </p:txBody>
      </p:sp>
      <p:sp>
        <p:nvSpPr>
          <p:cNvPr id="15" name="Picture Placeholder 8">
            <a:extLst>
              <a:ext uri="{FF2B5EF4-FFF2-40B4-BE49-F238E27FC236}">
                <a16:creationId xmlns:a16="http://schemas.microsoft.com/office/drawing/2014/main" id="{92284730-AF86-0D45-AB59-A362AD9D25A7}"/>
              </a:ext>
            </a:extLst>
          </p:cNvPr>
          <p:cNvSpPr>
            <a:spLocks noGrp="1"/>
          </p:cNvSpPr>
          <p:nvPr>
            <p:ph type="pic" sz="quarter" idx="17"/>
          </p:nvPr>
        </p:nvSpPr>
        <p:spPr>
          <a:xfrm>
            <a:off x="893065" y="3797464"/>
            <a:ext cx="864174" cy="863948"/>
          </a:xfrm>
          <a:prstGeom prst="ellipse">
            <a:avLst/>
          </a:prstGeom>
          <a:solidFill>
            <a:schemeClr val="bg1">
              <a:lumMod val="95000"/>
            </a:schemeClr>
          </a:solidFill>
        </p:spPr>
        <p:txBody>
          <a:bodyPr>
            <a:normAutofit/>
          </a:bodyPr>
          <a:lstStyle>
            <a:lvl1pPr>
              <a:defRPr sz="1051"/>
            </a:lvl1pPr>
          </a:lstStyle>
          <a:p>
            <a:endParaRPr lang="en-US"/>
          </a:p>
        </p:txBody>
      </p:sp>
      <p:sp>
        <p:nvSpPr>
          <p:cNvPr id="16" name="Picture Placeholder 8">
            <a:extLst>
              <a:ext uri="{FF2B5EF4-FFF2-40B4-BE49-F238E27FC236}">
                <a16:creationId xmlns:a16="http://schemas.microsoft.com/office/drawing/2014/main" id="{34F3419B-BAA9-244A-AF2E-95A31E63853F}"/>
              </a:ext>
            </a:extLst>
          </p:cNvPr>
          <p:cNvSpPr>
            <a:spLocks noGrp="1"/>
          </p:cNvSpPr>
          <p:nvPr>
            <p:ph type="pic" sz="quarter" idx="18"/>
          </p:nvPr>
        </p:nvSpPr>
        <p:spPr>
          <a:xfrm>
            <a:off x="893065" y="5234070"/>
            <a:ext cx="864174" cy="863948"/>
          </a:xfrm>
          <a:prstGeom prst="ellipse">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540343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_01">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1B58D28D-21B4-9444-AF17-AC930664AC75}"/>
              </a:ext>
            </a:extLst>
          </p:cNvPr>
          <p:cNvSpPr>
            <a:spLocks noGrp="1"/>
          </p:cNvSpPr>
          <p:nvPr>
            <p:ph type="pic" sz="quarter" idx="28"/>
          </p:nvPr>
        </p:nvSpPr>
        <p:spPr>
          <a:xfrm>
            <a:off x="4368534" y="2103568"/>
            <a:ext cx="3454939" cy="1958667"/>
          </a:xfrm>
          <a:prstGeom prst="rect">
            <a:avLst/>
          </a:prstGeom>
          <a:solidFill>
            <a:schemeClr val="bg1">
              <a:lumMod val="95000"/>
            </a:schemeClr>
          </a:solidFill>
        </p:spPr>
        <p:txBody>
          <a:bodyPr>
            <a:normAutofit/>
          </a:bodyPr>
          <a:lstStyle>
            <a:lvl1pPr>
              <a:defRPr sz="1051"/>
            </a:lvl1pPr>
          </a:lstStyle>
          <a:p>
            <a:endParaRPr lang="en-US"/>
          </a:p>
        </p:txBody>
      </p:sp>
      <p:sp>
        <p:nvSpPr>
          <p:cNvPr id="7" name="Picture Placeholder 8">
            <a:extLst>
              <a:ext uri="{FF2B5EF4-FFF2-40B4-BE49-F238E27FC236}">
                <a16:creationId xmlns:a16="http://schemas.microsoft.com/office/drawing/2014/main" id="{050C0D25-05B8-2241-9D3B-2E7D86CE5D4E}"/>
              </a:ext>
            </a:extLst>
          </p:cNvPr>
          <p:cNvSpPr>
            <a:spLocks noGrp="1"/>
          </p:cNvSpPr>
          <p:nvPr>
            <p:ph type="pic" sz="quarter" idx="29"/>
          </p:nvPr>
        </p:nvSpPr>
        <p:spPr>
          <a:xfrm>
            <a:off x="8033619" y="4259255"/>
            <a:ext cx="3454939" cy="1958667"/>
          </a:xfrm>
          <a:prstGeom prst="rect">
            <a:avLst/>
          </a:prstGeom>
          <a:solidFill>
            <a:schemeClr val="bg1">
              <a:lumMod val="95000"/>
            </a:schemeClr>
          </a:solidFill>
        </p:spPr>
        <p:txBody>
          <a:bodyPr>
            <a:normAutofit/>
          </a:bodyPr>
          <a:lstStyle>
            <a:lvl1pPr>
              <a:defRPr sz="1051"/>
            </a:lvl1pPr>
          </a:lstStyle>
          <a:p>
            <a:endParaRPr lang="en-US"/>
          </a:p>
        </p:txBody>
      </p:sp>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703448" y="4259255"/>
            <a:ext cx="3454939" cy="195866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436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87551" y="608174"/>
            <a:ext cx="10216905" cy="400238"/>
          </a:xfrm>
        </p:spPr>
        <p:txBody>
          <a:bodyPr lIns="0" tIns="0" rIns="0" bIns="0"/>
          <a:lstStyle>
            <a:lvl1pPr>
              <a:defRPr sz="2601"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2"/>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2"/>
            <a:ext cx="530352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7_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6972A9-3470-4448-BFC2-3FE41D2F4F3E}"/>
              </a:ext>
            </a:extLst>
          </p:cNvPr>
          <p:cNvSpPr>
            <a:spLocks noGrp="1"/>
          </p:cNvSpPr>
          <p:nvPr>
            <p:ph type="pic" sz="quarter" idx="10"/>
          </p:nvPr>
        </p:nvSpPr>
        <p:spPr>
          <a:xfrm>
            <a:off x="-188281" y="-195943"/>
            <a:ext cx="12568562" cy="7249885"/>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1667737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0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4382645" y="2435293"/>
            <a:ext cx="2200037" cy="3860732"/>
          </a:xfrm>
          <a:prstGeom prst="rect">
            <a:avLst/>
          </a:prstGeom>
          <a:solidFill>
            <a:schemeClr val="bg1">
              <a:lumMod val="95000"/>
            </a:schemeClr>
          </a:solidFill>
        </p:spPr>
        <p:txBody>
          <a:bodyPr>
            <a:normAutofit/>
          </a:bodyPr>
          <a:lstStyle>
            <a:lvl1pPr>
              <a:defRPr sz="1051"/>
            </a:lvl1pPr>
          </a:lstStyle>
          <a:p>
            <a:endParaRPr lang="en-US"/>
          </a:p>
        </p:txBody>
      </p:sp>
      <p:sp>
        <p:nvSpPr>
          <p:cNvPr id="7" name="Picture Placeholder 8">
            <a:extLst>
              <a:ext uri="{FF2B5EF4-FFF2-40B4-BE49-F238E27FC236}">
                <a16:creationId xmlns:a16="http://schemas.microsoft.com/office/drawing/2014/main" id="{B6739910-932F-8A4F-86E4-13C1EFD54043}"/>
              </a:ext>
            </a:extLst>
          </p:cNvPr>
          <p:cNvSpPr>
            <a:spLocks noGrp="1"/>
          </p:cNvSpPr>
          <p:nvPr>
            <p:ph type="pic" sz="quarter" idx="28"/>
          </p:nvPr>
        </p:nvSpPr>
        <p:spPr>
          <a:xfrm>
            <a:off x="6739827" y="2435293"/>
            <a:ext cx="2200037" cy="3860732"/>
          </a:xfrm>
          <a:prstGeom prst="rect">
            <a:avLst/>
          </a:prstGeom>
          <a:solidFill>
            <a:schemeClr val="bg1">
              <a:lumMod val="95000"/>
            </a:schemeClr>
          </a:solidFill>
        </p:spPr>
        <p:txBody>
          <a:bodyPr>
            <a:normAutofit/>
          </a:bodyPr>
          <a:lstStyle>
            <a:lvl1pPr>
              <a:defRPr sz="1051"/>
            </a:lvl1pPr>
          </a:lstStyle>
          <a:p>
            <a:endParaRPr lang="en-US"/>
          </a:p>
        </p:txBody>
      </p:sp>
      <p:sp>
        <p:nvSpPr>
          <p:cNvPr id="8" name="Picture Placeholder 8">
            <a:extLst>
              <a:ext uri="{FF2B5EF4-FFF2-40B4-BE49-F238E27FC236}">
                <a16:creationId xmlns:a16="http://schemas.microsoft.com/office/drawing/2014/main" id="{228EB5DD-E439-314D-9A88-10797FA8F4AB}"/>
              </a:ext>
            </a:extLst>
          </p:cNvPr>
          <p:cNvSpPr>
            <a:spLocks noGrp="1"/>
          </p:cNvSpPr>
          <p:nvPr>
            <p:ph type="pic" sz="quarter" idx="29"/>
          </p:nvPr>
        </p:nvSpPr>
        <p:spPr>
          <a:xfrm>
            <a:off x="9097011" y="2435293"/>
            <a:ext cx="2200037" cy="386073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97229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4" y="1"/>
            <a:ext cx="6118096" cy="374332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835044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1_01">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050C0D25-05B8-2241-9D3B-2E7D86CE5D4E}"/>
              </a:ext>
            </a:extLst>
          </p:cNvPr>
          <p:cNvSpPr>
            <a:spLocks noGrp="1"/>
          </p:cNvSpPr>
          <p:nvPr>
            <p:ph type="pic" sz="quarter" idx="29"/>
          </p:nvPr>
        </p:nvSpPr>
        <p:spPr>
          <a:xfrm>
            <a:off x="8397133" y="4531665"/>
            <a:ext cx="3807566" cy="2326337"/>
          </a:xfrm>
          <a:prstGeom prst="rect">
            <a:avLst/>
          </a:prstGeom>
          <a:solidFill>
            <a:schemeClr val="bg1">
              <a:lumMod val="95000"/>
            </a:schemeClr>
          </a:solidFill>
        </p:spPr>
        <p:txBody>
          <a:bodyPr>
            <a:normAutofit/>
          </a:bodyPr>
          <a:lstStyle>
            <a:lvl1pPr>
              <a:defRPr sz="1051"/>
            </a:lvl1pPr>
          </a:lstStyle>
          <a:p>
            <a:endParaRPr lang="en-US"/>
          </a:p>
        </p:txBody>
      </p:sp>
      <p:sp>
        <p:nvSpPr>
          <p:cNvPr id="12" name="Picture Placeholder 8">
            <a:extLst>
              <a:ext uri="{FF2B5EF4-FFF2-40B4-BE49-F238E27FC236}">
                <a16:creationId xmlns:a16="http://schemas.microsoft.com/office/drawing/2014/main" id="{190ED8E7-0B40-6746-816E-5451ABF6BF4A}"/>
              </a:ext>
            </a:extLst>
          </p:cNvPr>
          <p:cNvSpPr>
            <a:spLocks noGrp="1"/>
          </p:cNvSpPr>
          <p:nvPr>
            <p:ph type="pic" sz="quarter" idx="30"/>
          </p:nvPr>
        </p:nvSpPr>
        <p:spPr>
          <a:xfrm>
            <a:off x="8397133" y="2136054"/>
            <a:ext cx="3807566" cy="2326337"/>
          </a:xfrm>
          <a:prstGeom prst="rect">
            <a:avLst/>
          </a:prstGeom>
          <a:solidFill>
            <a:schemeClr val="bg1">
              <a:lumMod val="95000"/>
            </a:schemeClr>
          </a:solidFill>
        </p:spPr>
        <p:txBody>
          <a:bodyPr>
            <a:normAutofit/>
          </a:bodyPr>
          <a:lstStyle>
            <a:lvl1pPr>
              <a:defRPr sz="1051"/>
            </a:lvl1pPr>
          </a:lstStyle>
          <a:p>
            <a:endParaRPr lang="en-US"/>
          </a:p>
        </p:txBody>
      </p:sp>
      <p:sp>
        <p:nvSpPr>
          <p:cNvPr id="13" name="Picture Placeholder 8">
            <a:extLst>
              <a:ext uri="{FF2B5EF4-FFF2-40B4-BE49-F238E27FC236}">
                <a16:creationId xmlns:a16="http://schemas.microsoft.com/office/drawing/2014/main" id="{733BE2D7-B03B-5D4A-8566-672159E50A8E}"/>
              </a:ext>
            </a:extLst>
          </p:cNvPr>
          <p:cNvSpPr>
            <a:spLocks noGrp="1"/>
          </p:cNvSpPr>
          <p:nvPr>
            <p:ph type="pic" sz="quarter" idx="31"/>
          </p:nvPr>
        </p:nvSpPr>
        <p:spPr>
          <a:xfrm>
            <a:off x="4507584" y="4531665"/>
            <a:ext cx="3807566" cy="2326337"/>
          </a:xfrm>
          <a:prstGeom prst="rect">
            <a:avLst/>
          </a:prstGeom>
          <a:solidFill>
            <a:schemeClr val="bg1">
              <a:lumMod val="95000"/>
            </a:schemeClr>
          </a:solidFill>
        </p:spPr>
        <p:txBody>
          <a:bodyPr>
            <a:normAutofit/>
          </a:bodyPr>
          <a:lstStyle>
            <a:lvl1pPr>
              <a:defRPr sz="1051"/>
            </a:lvl1pPr>
          </a:lstStyle>
          <a:p>
            <a:endParaRPr lang="en-US"/>
          </a:p>
        </p:txBody>
      </p:sp>
      <p:sp>
        <p:nvSpPr>
          <p:cNvPr id="14" name="Picture Placeholder 8">
            <a:extLst>
              <a:ext uri="{FF2B5EF4-FFF2-40B4-BE49-F238E27FC236}">
                <a16:creationId xmlns:a16="http://schemas.microsoft.com/office/drawing/2014/main" id="{D0CAD9FA-DE02-BB46-80FD-DAB79A27F6DE}"/>
              </a:ext>
            </a:extLst>
          </p:cNvPr>
          <p:cNvSpPr>
            <a:spLocks noGrp="1"/>
          </p:cNvSpPr>
          <p:nvPr>
            <p:ph type="pic" sz="quarter" idx="32"/>
          </p:nvPr>
        </p:nvSpPr>
        <p:spPr>
          <a:xfrm>
            <a:off x="4507584" y="2136054"/>
            <a:ext cx="3807566" cy="232633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864266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5579292" y="0"/>
            <a:ext cx="6612708" cy="42672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877401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626337" y="3089564"/>
            <a:ext cx="5430996" cy="3180608"/>
          </a:xfrm>
          <a:prstGeom prst="rect">
            <a:avLst/>
          </a:prstGeom>
          <a:solidFill>
            <a:schemeClr val="bg1">
              <a:lumMod val="95000"/>
            </a:schemeClr>
          </a:solidFill>
        </p:spPr>
        <p:txBody>
          <a:bodyPr>
            <a:normAutofit/>
          </a:bodyPr>
          <a:lstStyle>
            <a:lvl1pPr>
              <a:defRPr sz="1051"/>
            </a:lvl1pPr>
          </a:lstStyle>
          <a:p>
            <a:endParaRPr lang="en-US"/>
          </a:p>
        </p:txBody>
      </p:sp>
      <p:sp>
        <p:nvSpPr>
          <p:cNvPr id="11" name="Picture Placeholder 8">
            <a:extLst>
              <a:ext uri="{FF2B5EF4-FFF2-40B4-BE49-F238E27FC236}">
                <a16:creationId xmlns:a16="http://schemas.microsoft.com/office/drawing/2014/main" id="{2BE6646E-A698-D040-A6DF-49E6AE20266A}"/>
              </a:ext>
            </a:extLst>
          </p:cNvPr>
          <p:cNvSpPr>
            <a:spLocks noGrp="1"/>
          </p:cNvSpPr>
          <p:nvPr>
            <p:ph type="pic" sz="quarter" idx="28"/>
          </p:nvPr>
        </p:nvSpPr>
        <p:spPr>
          <a:xfrm>
            <a:off x="6134690" y="3089564"/>
            <a:ext cx="5430996" cy="318060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86020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_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72F7FE5-FBAE-3540-87F9-4380E69647E5}"/>
              </a:ext>
            </a:extLst>
          </p:cNvPr>
          <p:cNvSpPr>
            <a:spLocks noGrp="1"/>
          </p:cNvSpPr>
          <p:nvPr>
            <p:ph type="pic" sz="quarter" idx="10"/>
          </p:nvPr>
        </p:nvSpPr>
        <p:spPr>
          <a:xfrm>
            <a:off x="5446542" y="-195943"/>
            <a:ext cx="6933739" cy="7249885"/>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3874485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8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6096005" y="0"/>
            <a:ext cx="6095998"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503620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8288909" y="0"/>
            <a:ext cx="3903092"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334987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8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C8FC87-1AA1-7F4C-8331-3A096CABF8B4}"/>
              </a:ext>
            </a:extLst>
          </p:cNvPr>
          <p:cNvSpPr>
            <a:spLocks noGrp="1"/>
          </p:cNvSpPr>
          <p:nvPr>
            <p:ph type="pic" sz="quarter" idx="39"/>
          </p:nvPr>
        </p:nvSpPr>
        <p:spPr>
          <a:xfrm>
            <a:off x="815768" y="2"/>
            <a:ext cx="4329076" cy="448733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22268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87551" y="608174"/>
            <a:ext cx="10216905" cy="400238"/>
          </a:xfrm>
        </p:spPr>
        <p:txBody>
          <a:bodyPr lIns="0" tIns="0" rIns="0" bIns="0"/>
          <a:lstStyle>
            <a:lvl1pPr>
              <a:defRPr sz="2601" b="1" i="0">
                <a:solidFill>
                  <a:schemeClr val="bg1"/>
                </a:solidFill>
                <a:latin typeface="Arial"/>
                <a:cs typeface="Arial"/>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4_01">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75764247-7E9B-AE41-B74A-E5E814FE7547}"/>
              </a:ext>
            </a:extLst>
          </p:cNvPr>
          <p:cNvSpPr>
            <a:spLocks noGrp="1"/>
          </p:cNvSpPr>
          <p:nvPr>
            <p:ph type="pic" sz="quarter" idx="40"/>
          </p:nvPr>
        </p:nvSpPr>
        <p:spPr>
          <a:xfrm>
            <a:off x="4957556" y="1703070"/>
            <a:ext cx="6125833" cy="348996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584276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E1BFAC8-398A-8543-9F46-762FB8C5E0D4}"/>
              </a:ext>
            </a:extLst>
          </p:cNvPr>
          <p:cNvSpPr>
            <a:spLocks noGrp="1"/>
          </p:cNvSpPr>
          <p:nvPr>
            <p:ph type="pic" sz="quarter" idx="27"/>
          </p:nvPr>
        </p:nvSpPr>
        <p:spPr>
          <a:xfrm>
            <a:off x="939030" y="2831753"/>
            <a:ext cx="2439166" cy="3464272"/>
          </a:xfrm>
          <a:prstGeom prst="rect">
            <a:avLst/>
          </a:prstGeom>
          <a:solidFill>
            <a:schemeClr val="bg1">
              <a:lumMod val="95000"/>
            </a:schemeClr>
          </a:solidFill>
        </p:spPr>
        <p:txBody>
          <a:bodyPr>
            <a:normAutofit/>
          </a:bodyPr>
          <a:lstStyle>
            <a:lvl1pPr>
              <a:defRPr sz="1051"/>
            </a:lvl1pPr>
          </a:lstStyle>
          <a:p>
            <a:endParaRPr lang="en-US"/>
          </a:p>
        </p:txBody>
      </p:sp>
      <p:sp>
        <p:nvSpPr>
          <p:cNvPr id="7" name="Picture Placeholder 8">
            <a:extLst>
              <a:ext uri="{FF2B5EF4-FFF2-40B4-BE49-F238E27FC236}">
                <a16:creationId xmlns:a16="http://schemas.microsoft.com/office/drawing/2014/main" id="{B6739910-932F-8A4F-86E4-13C1EFD54043}"/>
              </a:ext>
            </a:extLst>
          </p:cNvPr>
          <p:cNvSpPr>
            <a:spLocks noGrp="1"/>
          </p:cNvSpPr>
          <p:nvPr>
            <p:ph type="pic" sz="quarter" idx="28"/>
          </p:nvPr>
        </p:nvSpPr>
        <p:spPr>
          <a:xfrm>
            <a:off x="3536307" y="2831753"/>
            <a:ext cx="2439166" cy="3464272"/>
          </a:xfrm>
          <a:prstGeom prst="rect">
            <a:avLst/>
          </a:prstGeom>
          <a:solidFill>
            <a:schemeClr val="bg1">
              <a:lumMod val="95000"/>
            </a:schemeClr>
          </a:solidFill>
        </p:spPr>
        <p:txBody>
          <a:bodyPr>
            <a:normAutofit/>
          </a:bodyPr>
          <a:lstStyle>
            <a:lvl1pPr>
              <a:defRPr sz="1051"/>
            </a:lvl1pPr>
          </a:lstStyle>
          <a:p>
            <a:endParaRPr lang="en-US"/>
          </a:p>
        </p:txBody>
      </p:sp>
      <p:sp>
        <p:nvSpPr>
          <p:cNvPr id="8" name="Picture Placeholder 8">
            <a:extLst>
              <a:ext uri="{FF2B5EF4-FFF2-40B4-BE49-F238E27FC236}">
                <a16:creationId xmlns:a16="http://schemas.microsoft.com/office/drawing/2014/main" id="{228EB5DD-E439-314D-9A88-10797FA8F4AB}"/>
              </a:ext>
            </a:extLst>
          </p:cNvPr>
          <p:cNvSpPr>
            <a:spLocks noGrp="1"/>
          </p:cNvSpPr>
          <p:nvPr>
            <p:ph type="pic" sz="quarter" idx="29"/>
          </p:nvPr>
        </p:nvSpPr>
        <p:spPr>
          <a:xfrm>
            <a:off x="6133581" y="2831753"/>
            <a:ext cx="2439166" cy="3464272"/>
          </a:xfrm>
          <a:prstGeom prst="rect">
            <a:avLst/>
          </a:prstGeom>
          <a:solidFill>
            <a:schemeClr val="bg1">
              <a:lumMod val="95000"/>
            </a:schemeClr>
          </a:solidFill>
        </p:spPr>
        <p:txBody>
          <a:bodyPr>
            <a:normAutofit/>
          </a:bodyPr>
          <a:lstStyle>
            <a:lvl1pPr>
              <a:defRPr sz="1051"/>
            </a:lvl1pPr>
          </a:lstStyle>
          <a:p>
            <a:endParaRPr lang="en-US"/>
          </a:p>
        </p:txBody>
      </p:sp>
      <p:sp>
        <p:nvSpPr>
          <p:cNvPr id="11" name="Picture Placeholder 8">
            <a:extLst>
              <a:ext uri="{FF2B5EF4-FFF2-40B4-BE49-F238E27FC236}">
                <a16:creationId xmlns:a16="http://schemas.microsoft.com/office/drawing/2014/main" id="{8A3FC3F5-4DF6-9D4A-88B8-AB4709F17001}"/>
              </a:ext>
            </a:extLst>
          </p:cNvPr>
          <p:cNvSpPr>
            <a:spLocks noGrp="1"/>
          </p:cNvSpPr>
          <p:nvPr>
            <p:ph type="pic" sz="quarter" idx="30"/>
          </p:nvPr>
        </p:nvSpPr>
        <p:spPr>
          <a:xfrm>
            <a:off x="8730854" y="2831753"/>
            <a:ext cx="2439166" cy="346427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580605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9_01">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60974121-9506-5A45-BAB4-628F04341B9E}"/>
              </a:ext>
            </a:extLst>
          </p:cNvPr>
          <p:cNvSpPr>
            <a:spLocks noGrp="1"/>
          </p:cNvSpPr>
          <p:nvPr>
            <p:ph type="pic" sz="quarter" idx="46"/>
          </p:nvPr>
        </p:nvSpPr>
        <p:spPr>
          <a:xfrm>
            <a:off x="753352" y="801182"/>
            <a:ext cx="6173812" cy="2571081"/>
          </a:xfrm>
          <a:prstGeom prst="rect">
            <a:avLst/>
          </a:prstGeom>
          <a:solidFill>
            <a:schemeClr val="bg1">
              <a:lumMod val="95000"/>
            </a:schemeClr>
          </a:solidFill>
        </p:spPr>
        <p:txBody>
          <a:bodyPr>
            <a:normAutofit/>
          </a:bodyPr>
          <a:lstStyle>
            <a:lvl1pPr>
              <a:defRPr sz="1051"/>
            </a:lvl1pPr>
          </a:lstStyle>
          <a:p>
            <a:endParaRPr lang="en-US"/>
          </a:p>
        </p:txBody>
      </p:sp>
      <p:sp>
        <p:nvSpPr>
          <p:cNvPr id="9" name="Picture Placeholder 8">
            <a:extLst>
              <a:ext uri="{FF2B5EF4-FFF2-40B4-BE49-F238E27FC236}">
                <a16:creationId xmlns:a16="http://schemas.microsoft.com/office/drawing/2014/main" id="{D0F4E9C0-7E8B-B947-AE93-18F000AB92EF}"/>
              </a:ext>
            </a:extLst>
          </p:cNvPr>
          <p:cNvSpPr>
            <a:spLocks noGrp="1"/>
          </p:cNvSpPr>
          <p:nvPr>
            <p:ph type="pic" sz="quarter" idx="47"/>
          </p:nvPr>
        </p:nvSpPr>
        <p:spPr>
          <a:xfrm>
            <a:off x="753352" y="3485741"/>
            <a:ext cx="6173812" cy="257108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113408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8_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6972A9-3470-4448-BFC2-3FE41D2F4F3E}"/>
              </a:ext>
            </a:extLst>
          </p:cNvPr>
          <p:cNvSpPr>
            <a:spLocks noGrp="1"/>
          </p:cNvSpPr>
          <p:nvPr>
            <p:ph type="pic" sz="quarter" idx="10"/>
          </p:nvPr>
        </p:nvSpPr>
        <p:spPr>
          <a:xfrm>
            <a:off x="-188281" y="-195943"/>
            <a:ext cx="12568562" cy="7249885"/>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379697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01">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6A6DD8F-D3C9-6F4F-93B0-5FCB3D095BE1}"/>
              </a:ext>
            </a:extLst>
          </p:cNvPr>
          <p:cNvSpPr>
            <a:spLocks noGrp="1"/>
          </p:cNvSpPr>
          <p:nvPr>
            <p:ph type="pic" sz="quarter" idx="10"/>
          </p:nvPr>
        </p:nvSpPr>
        <p:spPr>
          <a:xfrm>
            <a:off x="-188281" y="2618512"/>
            <a:ext cx="12568562" cy="4435433"/>
          </a:xfrm>
          <a:solidFill>
            <a:schemeClr val="bg1">
              <a:lumMod val="95000"/>
            </a:schemeClr>
          </a:solidFill>
        </p:spPr>
        <p:txBody>
          <a:bodyPr>
            <a:normAutofit/>
          </a:bodyPr>
          <a:lstStyle>
            <a:lvl1pPr>
              <a:defRPr sz="1401"/>
            </a:lvl1pPr>
          </a:lstStyle>
          <a:p>
            <a:endParaRPr lang="en-US"/>
          </a:p>
        </p:txBody>
      </p:sp>
      <p:sp>
        <p:nvSpPr>
          <p:cNvPr id="7" name="Picture Placeholder 31">
            <a:extLst>
              <a:ext uri="{FF2B5EF4-FFF2-40B4-BE49-F238E27FC236}">
                <a16:creationId xmlns:a16="http://schemas.microsoft.com/office/drawing/2014/main" id="{0F8E19A6-E672-B946-9312-ADA6C635796E}"/>
              </a:ext>
            </a:extLst>
          </p:cNvPr>
          <p:cNvSpPr>
            <a:spLocks noGrp="1"/>
          </p:cNvSpPr>
          <p:nvPr>
            <p:ph type="pic" sz="quarter" idx="14"/>
          </p:nvPr>
        </p:nvSpPr>
        <p:spPr>
          <a:xfrm>
            <a:off x="4503971" y="1964323"/>
            <a:ext cx="3234384" cy="683434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051"/>
            </a:lvl1pPr>
          </a:lstStyle>
          <a:p>
            <a:endParaRPr lang="en-US" dirty="0"/>
          </a:p>
        </p:txBody>
      </p:sp>
    </p:spTree>
    <p:extLst>
      <p:ext uri="{BB962C8B-B14F-4D97-AF65-F5344CB8AC3E}">
        <p14:creationId xmlns:p14="http://schemas.microsoft.com/office/powerpoint/2010/main" val="3119186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01">
    <p:spTree>
      <p:nvGrpSpPr>
        <p:cNvPr id="1" name=""/>
        <p:cNvGrpSpPr/>
        <p:nvPr/>
      </p:nvGrpSpPr>
      <p:grpSpPr>
        <a:xfrm>
          <a:off x="0" y="0"/>
          <a:ext cx="0" cy="0"/>
          <a:chOff x="0" y="0"/>
          <a:chExt cx="0" cy="0"/>
        </a:xfrm>
      </p:grpSpPr>
      <p:sp>
        <p:nvSpPr>
          <p:cNvPr id="13" name="Picture Placeholder 31">
            <a:extLst>
              <a:ext uri="{FF2B5EF4-FFF2-40B4-BE49-F238E27FC236}">
                <a16:creationId xmlns:a16="http://schemas.microsoft.com/office/drawing/2014/main" id="{5A6A4589-9109-364E-BA27-471D1F52221E}"/>
              </a:ext>
            </a:extLst>
          </p:cNvPr>
          <p:cNvSpPr>
            <a:spLocks noGrp="1"/>
          </p:cNvSpPr>
          <p:nvPr>
            <p:ph type="pic" sz="quarter" idx="14"/>
          </p:nvPr>
        </p:nvSpPr>
        <p:spPr>
          <a:xfrm>
            <a:off x="5237423" y="2345019"/>
            <a:ext cx="1783003" cy="3767537"/>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051"/>
            </a:lvl1pPr>
          </a:lstStyle>
          <a:p>
            <a:endParaRPr lang="en-US" dirty="0"/>
          </a:p>
        </p:txBody>
      </p:sp>
      <p:sp>
        <p:nvSpPr>
          <p:cNvPr id="16" name="Picture Placeholder 31">
            <a:extLst>
              <a:ext uri="{FF2B5EF4-FFF2-40B4-BE49-F238E27FC236}">
                <a16:creationId xmlns:a16="http://schemas.microsoft.com/office/drawing/2014/main" id="{BCAFC5CE-A895-234A-AD39-2FDD26DC8286}"/>
              </a:ext>
            </a:extLst>
          </p:cNvPr>
          <p:cNvSpPr>
            <a:spLocks noGrp="1"/>
          </p:cNvSpPr>
          <p:nvPr>
            <p:ph type="pic" sz="quarter" idx="15"/>
          </p:nvPr>
        </p:nvSpPr>
        <p:spPr>
          <a:xfrm>
            <a:off x="7526419" y="2345019"/>
            <a:ext cx="1783003" cy="3767537"/>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051"/>
            </a:lvl1pPr>
          </a:lstStyle>
          <a:p>
            <a:endParaRPr lang="en-US" dirty="0"/>
          </a:p>
        </p:txBody>
      </p:sp>
      <p:sp>
        <p:nvSpPr>
          <p:cNvPr id="17" name="Picture Placeholder 31">
            <a:extLst>
              <a:ext uri="{FF2B5EF4-FFF2-40B4-BE49-F238E27FC236}">
                <a16:creationId xmlns:a16="http://schemas.microsoft.com/office/drawing/2014/main" id="{DAF62ACB-C62F-394C-AEA5-848AF2A9A7B7}"/>
              </a:ext>
            </a:extLst>
          </p:cNvPr>
          <p:cNvSpPr>
            <a:spLocks noGrp="1"/>
          </p:cNvSpPr>
          <p:nvPr>
            <p:ph type="pic" sz="quarter" idx="16"/>
          </p:nvPr>
        </p:nvSpPr>
        <p:spPr>
          <a:xfrm>
            <a:off x="9815414" y="2345019"/>
            <a:ext cx="1783003" cy="3767537"/>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051"/>
            </a:lvl1pPr>
          </a:lstStyle>
          <a:p>
            <a:endParaRPr lang="en-US" dirty="0"/>
          </a:p>
        </p:txBody>
      </p:sp>
      <p:sp>
        <p:nvSpPr>
          <p:cNvPr id="20" name="Picture Placeholder 31">
            <a:extLst>
              <a:ext uri="{FF2B5EF4-FFF2-40B4-BE49-F238E27FC236}">
                <a16:creationId xmlns:a16="http://schemas.microsoft.com/office/drawing/2014/main" id="{1A29C629-FEBD-F943-8CFB-BC7FF900BB47}"/>
              </a:ext>
            </a:extLst>
          </p:cNvPr>
          <p:cNvSpPr>
            <a:spLocks noGrp="1"/>
          </p:cNvSpPr>
          <p:nvPr>
            <p:ph type="pic" sz="quarter" idx="17"/>
          </p:nvPr>
        </p:nvSpPr>
        <p:spPr>
          <a:xfrm>
            <a:off x="2938179" y="2345019"/>
            <a:ext cx="1783003" cy="3767537"/>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051"/>
            </a:lvl1pPr>
          </a:lstStyle>
          <a:p>
            <a:endParaRPr lang="en-US" dirty="0"/>
          </a:p>
        </p:txBody>
      </p:sp>
      <p:sp>
        <p:nvSpPr>
          <p:cNvPr id="21" name="Picture Placeholder 31">
            <a:extLst>
              <a:ext uri="{FF2B5EF4-FFF2-40B4-BE49-F238E27FC236}">
                <a16:creationId xmlns:a16="http://schemas.microsoft.com/office/drawing/2014/main" id="{C872BF50-F802-EB43-B96E-E5E909CFA579}"/>
              </a:ext>
            </a:extLst>
          </p:cNvPr>
          <p:cNvSpPr>
            <a:spLocks noGrp="1"/>
          </p:cNvSpPr>
          <p:nvPr>
            <p:ph type="pic" sz="quarter" idx="18"/>
          </p:nvPr>
        </p:nvSpPr>
        <p:spPr>
          <a:xfrm>
            <a:off x="651403" y="2345019"/>
            <a:ext cx="1783003" cy="3767537"/>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1051"/>
            </a:lvl1pPr>
          </a:lstStyle>
          <a:p>
            <a:endParaRPr lang="en-US" dirty="0"/>
          </a:p>
        </p:txBody>
      </p:sp>
    </p:spTree>
    <p:extLst>
      <p:ext uri="{BB962C8B-B14F-4D97-AF65-F5344CB8AC3E}">
        <p14:creationId xmlns:p14="http://schemas.microsoft.com/office/powerpoint/2010/main" val="4283478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01">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3DC5CDC-9400-0947-BA22-A5179A31A0F9}"/>
              </a:ext>
            </a:extLst>
          </p:cNvPr>
          <p:cNvSpPr>
            <a:spLocks noGrp="1"/>
          </p:cNvSpPr>
          <p:nvPr>
            <p:ph type="pic" sz="quarter" idx="20"/>
          </p:nvPr>
        </p:nvSpPr>
        <p:spPr>
          <a:xfrm>
            <a:off x="1503360" y="3311475"/>
            <a:ext cx="4382674" cy="5848625"/>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072460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01">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E8A5BE2-A8CD-044F-B8E3-373834948E32}"/>
              </a:ext>
            </a:extLst>
          </p:cNvPr>
          <p:cNvSpPr>
            <a:spLocks noGrp="1"/>
          </p:cNvSpPr>
          <p:nvPr>
            <p:ph type="pic" sz="quarter" idx="10"/>
          </p:nvPr>
        </p:nvSpPr>
        <p:spPr>
          <a:xfrm>
            <a:off x="-188278" y="-195943"/>
            <a:ext cx="5490007" cy="7249885"/>
          </a:xfrm>
          <a:solidFill>
            <a:schemeClr val="bg1">
              <a:lumMod val="95000"/>
            </a:schemeClr>
          </a:solidFill>
        </p:spPr>
        <p:txBody>
          <a:bodyPr>
            <a:normAutofit/>
          </a:bodyPr>
          <a:lstStyle>
            <a:lvl1pPr>
              <a:defRPr sz="1401"/>
            </a:lvl1pPr>
          </a:lstStyle>
          <a:p>
            <a:endParaRPr lang="en-US"/>
          </a:p>
        </p:txBody>
      </p:sp>
      <p:sp>
        <p:nvSpPr>
          <p:cNvPr id="6" name="Picture Placeholder 8">
            <a:extLst>
              <a:ext uri="{FF2B5EF4-FFF2-40B4-BE49-F238E27FC236}">
                <a16:creationId xmlns:a16="http://schemas.microsoft.com/office/drawing/2014/main" id="{23DC5CDC-9400-0947-BA22-A5179A31A0F9}"/>
              </a:ext>
            </a:extLst>
          </p:cNvPr>
          <p:cNvSpPr>
            <a:spLocks noGrp="1"/>
          </p:cNvSpPr>
          <p:nvPr>
            <p:ph type="pic" sz="quarter" idx="20"/>
          </p:nvPr>
        </p:nvSpPr>
        <p:spPr>
          <a:xfrm>
            <a:off x="2557770" y="1058907"/>
            <a:ext cx="3591300" cy="481404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84599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01">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3DC5CDC-9400-0947-BA22-A5179A31A0F9}"/>
              </a:ext>
            </a:extLst>
          </p:cNvPr>
          <p:cNvSpPr>
            <a:spLocks noGrp="1"/>
          </p:cNvSpPr>
          <p:nvPr>
            <p:ph type="pic" sz="quarter" idx="20"/>
          </p:nvPr>
        </p:nvSpPr>
        <p:spPr>
          <a:xfrm>
            <a:off x="1559329" y="2918055"/>
            <a:ext cx="4557317" cy="284593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158833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01">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EE20D497-3DFE-7943-B38E-C329109DF1B1}"/>
              </a:ext>
            </a:extLst>
          </p:cNvPr>
          <p:cNvSpPr>
            <a:spLocks noGrp="1"/>
          </p:cNvSpPr>
          <p:nvPr>
            <p:ph type="pic" sz="quarter" idx="10"/>
          </p:nvPr>
        </p:nvSpPr>
        <p:spPr>
          <a:xfrm>
            <a:off x="-188281" y="2715492"/>
            <a:ext cx="12568562" cy="4338451"/>
          </a:xfrm>
          <a:solidFill>
            <a:schemeClr val="bg1">
              <a:lumMod val="95000"/>
            </a:schemeClr>
          </a:solidFill>
        </p:spPr>
        <p:txBody>
          <a:bodyPr>
            <a:normAutofit/>
          </a:bodyPr>
          <a:lstStyle>
            <a:lvl1pPr>
              <a:defRPr sz="1401"/>
            </a:lvl1pPr>
          </a:lstStyle>
          <a:p>
            <a:endParaRPr lang="en-US"/>
          </a:p>
        </p:txBody>
      </p:sp>
      <p:sp>
        <p:nvSpPr>
          <p:cNvPr id="8" name="Picture Placeholder 8">
            <a:extLst>
              <a:ext uri="{FF2B5EF4-FFF2-40B4-BE49-F238E27FC236}">
                <a16:creationId xmlns:a16="http://schemas.microsoft.com/office/drawing/2014/main" id="{CC0D377C-1E49-314D-BB44-7767E4B8FF02}"/>
              </a:ext>
            </a:extLst>
          </p:cNvPr>
          <p:cNvSpPr>
            <a:spLocks noGrp="1"/>
          </p:cNvSpPr>
          <p:nvPr>
            <p:ph type="pic" sz="quarter" idx="21"/>
          </p:nvPr>
        </p:nvSpPr>
        <p:spPr>
          <a:xfrm>
            <a:off x="-2438533" y="1281961"/>
            <a:ext cx="6512777" cy="412253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35998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2_01">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3DC5CDC-9400-0947-BA22-A5179A31A0F9}"/>
              </a:ext>
            </a:extLst>
          </p:cNvPr>
          <p:cNvSpPr>
            <a:spLocks noGrp="1"/>
          </p:cNvSpPr>
          <p:nvPr>
            <p:ph type="pic" sz="quarter" idx="20"/>
          </p:nvPr>
        </p:nvSpPr>
        <p:spPr>
          <a:xfrm>
            <a:off x="1110638" y="3388181"/>
            <a:ext cx="1388812" cy="1673679"/>
          </a:xfrm>
          <a:prstGeom prst="rect">
            <a:avLst/>
          </a:prstGeom>
          <a:solidFill>
            <a:schemeClr val="bg1">
              <a:lumMod val="95000"/>
            </a:schemeClr>
          </a:solidFill>
        </p:spPr>
        <p:txBody>
          <a:bodyPr>
            <a:normAutofit/>
          </a:bodyPr>
          <a:lstStyle>
            <a:lvl1pPr>
              <a:defRPr sz="1051"/>
            </a:lvl1pPr>
          </a:lstStyle>
          <a:p>
            <a:endParaRPr lang="en-US"/>
          </a:p>
        </p:txBody>
      </p:sp>
      <p:sp>
        <p:nvSpPr>
          <p:cNvPr id="7" name="Picture Placeholder 8">
            <a:extLst>
              <a:ext uri="{FF2B5EF4-FFF2-40B4-BE49-F238E27FC236}">
                <a16:creationId xmlns:a16="http://schemas.microsoft.com/office/drawing/2014/main" id="{A388B096-47D2-9E48-A253-86FEF4ED610F}"/>
              </a:ext>
            </a:extLst>
          </p:cNvPr>
          <p:cNvSpPr>
            <a:spLocks noGrp="1"/>
          </p:cNvSpPr>
          <p:nvPr>
            <p:ph type="pic" sz="quarter" idx="21"/>
          </p:nvPr>
        </p:nvSpPr>
        <p:spPr>
          <a:xfrm>
            <a:off x="2713746" y="3388181"/>
            <a:ext cx="1416654" cy="1673679"/>
          </a:xfrm>
          <a:prstGeom prst="rect">
            <a:avLst/>
          </a:prstGeom>
          <a:solidFill>
            <a:schemeClr val="bg1">
              <a:lumMod val="95000"/>
            </a:schemeClr>
          </a:solidFill>
        </p:spPr>
        <p:txBody>
          <a:bodyPr>
            <a:normAutofit/>
          </a:bodyPr>
          <a:lstStyle>
            <a:lvl1pPr>
              <a:defRPr sz="1051"/>
            </a:lvl1pPr>
          </a:lstStyle>
          <a:p>
            <a:endParaRPr lang="en-US"/>
          </a:p>
        </p:txBody>
      </p:sp>
      <p:sp>
        <p:nvSpPr>
          <p:cNvPr id="8" name="Picture Placeholder 8">
            <a:extLst>
              <a:ext uri="{FF2B5EF4-FFF2-40B4-BE49-F238E27FC236}">
                <a16:creationId xmlns:a16="http://schemas.microsoft.com/office/drawing/2014/main" id="{8538BB7F-93D5-CA47-B5D4-E3F21AD56C44}"/>
              </a:ext>
            </a:extLst>
          </p:cNvPr>
          <p:cNvSpPr>
            <a:spLocks noGrp="1"/>
          </p:cNvSpPr>
          <p:nvPr>
            <p:ph type="pic" sz="quarter" idx="22"/>
          </p:nvPr>
        </p:nvSpPr>
        <p:spPr>
          <a:xfrm>
            <a:off x="4325922" y="3388181"/>
            <a:ext cx="1416654" cy="1673679"/>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853893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6_0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5272097-6AD2-DF42-AB05-D61A1ABE92E0}"/>
              </a:ext>
            </a:extLst>
          </p:cNvPr>
          <p:cNvSpPr>
            <a:spLocks noGrp="1"/>
          </p:cNvSpPr>
          <p:nvPr>
            <p:ph type="pic" sz="quarter" idx="42"/>
          </p:nvPr>
        </p:nvSpPr>
        <p:spPr>
          <a:xfrm>
            <a:off x="929404" y="2342573"/>
            <a:ext cx="2977228" cy="382618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808361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5_0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5272097-6AD2-DF42-AB05-D61A1ABE92E0}"/>
              </a:ext>
            </a:extLst>
          </p:cNvPr>
          <p:cNvSpPr>
            <a:spLocks noGrp="1"/>
          </p:cNvSpPr>
          <p:nvPr>
            <p:ph type="pic" sz="quarter" idx="42"/>
          </p:nvPr>
        </p:nvSpPr>
        <p:spPr>
          <a:xfrm>
            <a:off x="7962942" y="757231"/>
            <a:ext cx="4229061" cy="5342259"/>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779041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8_0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5272097-6AD2-DF42-AB05-D61A1ABE92E0}"/>
              </a:ext>
            </a:extLst>
          </p:cNvPr>
          <p:cNvSpPr>
            <a:spLocks noGrp="1"/>
          </p:cNvSpPr>
          <p:nvPr>
            <p:ph type="pic" sz="quarter" idx="42"/>
          </p:nvPr>
        </p:nvSpPr>
        <p:spPr>
          <a:xfrm>
            <a:off x="0" y="2"/>
            <a:ext cx="5553497" cy="680483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200810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9_0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5272097-6AD2-DF42-AB05-D61A1ABE92E0}"/>
              </a:ext>
            </a:extLst>
          </p:cNvPr>
          <p:cNvSpPr>
            <a:spLocks noGrp="1"/>
          </p:cNvSpPr>
          <p:nvPr>
            <p:ph type="pic" sz="quarter" idx="42"/>
          </p:nvPr>
        </p:nvSpPr>
        <p:spPr>
          <a:xfrm>
            <a:off x="6101564" y="2"/>
            <a:ext cx="6090436" cy="680483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00885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0_0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5272097-6AD2-DF42-AB05-D61A1ABE92E0}"/>
              </a:ext>
            </a:extLst>
          </p:cNvPr>
          <p:cNvSpPr>
            <a:spLocks noGrp="1"/>
          </p:cNvSpPr>
          <p:nvPr>
            <p:ph type="pic" sz="quarter" idx="42"/>
          </p:nvPr>
        </p:nvSpPr>
        <p:spPr>
          <a:xfrm>
            <a:off x="0" y="2"/>
            <a:ext cx="12192000" cy="355369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525659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9_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6972A9-3470-4448-BFC2-3FE41D2F4F3E}"/>
              </a:ext>
            </a:extLst>
          </p:cNvPr>
          <p:cNvSpPr>
            <a:spLocks noGrp="1"/>
          </p:cNvSpPr>
          <p:nvPr>
            <p:ph type="pic" sz="quarter" idx="10"/>
          </p:nvPr>
        </p:nvSpPr>
        <p:spPr>
          <a:xfrm>
            <a:off x="-188281" y="-195943"/>
            <a:ext cx="12568562" cy="7249885"/>
          </a:xfrm>
          <a:solidFill>
            <a:schemeClr val="bg1">
              <a:lumMod val="95000"/>
            </a:schemeClr>
          </a:solidFill>
        </p:spPr>
        <p:txBody>
          <a:bodyPr>
            <a:normAutofit/>
          </a:bodyPr>
          <a:lstStyle>
            <a:lvl1pPr>
              <a:defRPr sz="1401"/>
            </a:lvl1pPr>
          </a:lstStyle>
          <a:p>
            <a:endParaRPr lang="en-US"/>
          </a:p>
        </p:txBody>
      </p:sp>
    </p:spTree>
    <p:extLst>
      <p:ext uri="{BB962C8B-B14F-4D97-AF65-F5344CB8AC3E}">
        <p14:creationId xmlns:p14="http://schemas.microsoft.com/office/powerpoint/2010/main" val="659210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4" name="RSU_70_1-12.png"/>
          <p:cNvPicPr>
            <a:picLocks noChangeAspect="1"/>
          </p:cNvPicPr>
          <p:nvPr/>
        </p:nvPicPr>
        <p:blipFill>
          <a:blip r:embed="rId2"/>
          <a:srcRect t="30" b="30"/>
          <a:stretch>
            <a:fillRect/>
          </a:stretch>
        </p:blipFill>
        <p:spPr>
          <a:xfrm>
            <a:off x="9688083" y="-268882"/>
            <a:ext cx="2522711" cy="6858001"/>
          </a:xfrm>
          <a:prstGeom prst="rect">
            <a:avLst/>
          </a:prstGeom>
          <a:ln w="12700">
            <a:miter lim="400000"/>
          </a:ln>
        </p:spPr>
      </p:pic>
      <p:sp>
        <p:nvSpPr>
          <p:cNvPr id="25" name="Shape 25"/>
          <p:cNvSpPr/>
          <p:nvPr/>
        </p:nvSpPr>
        <p:spPr>
          <a:xfrm>
            <a:off x="1055688" y="5787747"/>
            <a:ext cx="1528268" cy="280912"/>
          </a:xfrm>
          <a:prstGeom prst="rect">
            <a:avLst/>
          </a:prstGeom>
          <a:blipFill>
            <a:blip r:embed="rId3"/>
            <a:stretch>
              <a:fillRect/>
            </a:stretch>
          </a:blipFill>
          <a:ln w="12700">
            <a:miter lim="400000"/>
          </a:ln>
        </p:spPr>
        <p:txBody>
          <a:bodyPr lIns="45707" rIns="45707"/>
          <a:lstStyle/>
          <a:p>
            <a:endParaRPr sz="3598"/>
          </a:p>
        </p:txBody>
      </p:sp>
      <p:sp>
        <p:nvSpPr>
          <p:cNvPr id="26" name="Shape 26"/>
          <p:cNvSpPr>
            <a:spLocks noGrp="1"/>
          </p:cNvSpPr>
          <p:nvPr>
            <p:ph type="title"/>
          </p:nvPr>
        </p:nvSpPr>
        <p:spPr>
          <a:xfrm>
            <a:off x="1056219" y="728665"/>
            <a:ext cx="10079566" cy="936626"/>
          </a:xfrm>
          <a:prstGeom prst="rect">
            <a:avLst/>
          </a:prstGeom>
        </p:spPr>
        <p:txBody>
          <a:bodyPr/>
          <a:lstStyle>
            <a:lvl1pPr>
              <a:defRPr sz="2800"/>
            </a:lvl1pPr>
          </a:lstStyle>
          <a:p>
            <a:r>
              <a:t>Title Text</a:t>
            </a:r>
          </a:p>
        </p:txBody>
      </p:sp>
      <p:sp>
        <p:nvSpPr>
          <p:cNvPr id="27" name="Shape 27"/>
          <p:cNvSpPr>
            <a:spLocks noGrp="1"/>
          </p:cNvSpPr>
          <p:nvPr>
            <p:ph type="body" sz="quarter" idx="1"/>
          </p:nvPr>
        </p:nvSpPr>
        <p:spPr>
          <a:xfrm>
            <a:off x="1056219" y="1665288"/>
            <a:ext cx="9144002" cy="1655762"/>
          </a:xfrm>
          <a:prstGeom prst="rect">
            <a:avLst/>
          </a:prstGeom>
        </p:spPr>
        <p:txBody>
          <a:bodyPr/>
          <a:lstStyle>
            <a:lvl1pPr>
              <a:defRPr sz="1600" b="0"/>
            </a:lvl1pPr>
            <a:lvl2pPr marL="0" indent="457097">
              <a:buSzTx/>
              <a:buNone/>
              <a:defRPr sz="1600" b="0"/>
            </a:lvl2pPr>
            <a:lvl3pPr marL="0" indent="914195">
              <a:buSzTx/>
              <a:buNone/>
              <a:defRPr sz="1600" b="0"/>
            </a:lvl3pPr>
            <a:lvl4pPr marL="0" indent="1371292">
              <a:buSzTx/>
              <a:buNone/>
              <a:defRPr sz="1600" b="0"/>
            </a:lvl4pPr>
            <a:lvl5pPr marL="0" indent="1828389">
              <a:buSzTx/>
              <a:buNone/>
              <a:defRPr sz="1600" b="0"/>
            </a:lvl5pPr>
          </a:lstStyle>
          <a:p>
            <a:r>
              <a:t>Body Level One</a:t>
            </a:r>
          </a:p>
          <a:p>
            <a:pPr lvl="1"/>
            <a:r>
              <a:t>Body Level Two</a:t>
            </a:r>
          </a:p>
          <a:p>
            <a:pPr lvl="2"/>
            <a:r>
              <a:t>Body Level Three</a:t>
            </a:r>
          </a:p>
          <a:p>
            <a:pPr lvl="3"/>
            <a:r>
              <a:t>Body Level Four</a:t>
            </a:r>
          </a:p>
          <a:p>
            <a:pPr lvl="4"/>
            <a:r>
              <a:t>Body Level Five</a:t>
            </a:r>
          </a:p>
        </p:txBody>
      </p:sp>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492778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2078-C9C4-4274-88E5-FE0956DAE0DF}"/>
              </a:ext>
            </a:extLst>
          </p:cNvPr>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endParaRPr lang="lv-LV"/>
          </a:p>
        </p:txBody>
      </p:sp>
      <p:sp>
        <p:nvSpPr>
          <p:cNvPr id="3" name="Subtitle 2">
            <a:extLst>
              <a:ext uri="{FF2B5EF4-FFF2-40B4-BE49-F238E27FC236}">
                <a16:creationId xmlns:a16="http://schemas.microsoft.com/office/drawing/2014/main" id="{C6DA3097-4DC6-4F10-858A-6EB07934194B}"/>
              </a:ext>
            </a:extLst>
          </p:cNvPr>
          <p:cNvSpPr>
            <a:spLocks noGrp="1"/>
          </p:cNvSpPr>
          <p:nvPr>
            <p:ph type="subTitle" idx="1"/>
          </p:nvPr>
        </p:nvSpPr>
        <p:spPr>
          <a:xfrm>
            <a:off x="1524000" y="3602038"/>
            <a:ext cx="9144000" cy="1655762"/>
          </a:xfrm>
        </p:spPr>
        <p:txBody>
          <a:bodyPr/>
          <a:lstStyle>
            <a:lvl1pPr marL="0" indent="0" algn="ctr">
              <a:buNone/>
              <a:defRPr sz="2400"/>
            </a:lvl1pPr>
            <a:lvl2pPr marL="457097" indent="0" algn="ctr">
              <a:buNone/>
              <a:defRPr sz="2000"/>
            </a:lvl2pPr>
            <a:lvl3pPr marL="914195" indent="0" algn="ctr">
              <a:buNone/>
              <a:defRPr sz="1801"/>
            </a:lvl3pPr>
            <a:lvl4pPr marL="1371292" indent="0" algn="ctr">
              <a:buNone/>
              <a:defRPr sz="1600"/>
            </a:lvl4pPr>
            <a:lvl5pPr marL="1828389" indent="0" algn="ctr">
              <a:buNone/>
              <a:defRPr sz="1600"/>
            </a:lvl5pPr>
            <a:lvl6pPr marL="2285486" indent="0" algn="ctr">
              <a:buNone/>
              <a:defRPr sz="1600"/>
            </a:lvl6pPr>
            <a:lvl7pPr marL="2742582" indent="0" algn="ctr">
              <a:buNone/>
              <a:defRPr sz="1600"/>
            </a:lvl7pPr>
            <a:lvl8pPr marL="3199681" indent="0" algn="ctr">
              <a:buNone/>
              <a:defRPr sz="1600"/>
            </a:lvl8pPr>
            <a:lvl9pPr marL="3656778"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F33DCC4-DC1C-458F-ABCB-F01A70B389A9}"/>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5" name="Footer Placeholder 4">
            <a:extLst>
              <a:ext uri="{FF2B5EF4-FFF2-40B4-BE49-F238E27FC236}">
                <a16:creationId xmlns:a16="http://schemas.microsoft.com/office/drawing/2014/main" id="{904EDE4A-AA7E-4F93-A1C9-5AAD592377E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EEDEBF0-072A-429C-ADA4-15BADAF26C63}"/>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2683220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6CD1-AC64-44D2-93AE-3F67F16F2179}"/>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7BA6F9D-74F7-426C-B696-81AC3F5AEF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CAADCC2-1FFB-4B6E-BE03-6ACDD9177583}"/>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5" name="Footer Placeholder 4">
            <a:extLst>
              <a:ext uri="{FF2B5EF4-FFF2-40B4-BE49-F238E27FC236}">
                <a16:creationId xmlns:a16="http://schemas.microsoft.com/office/drawing/2014/main" id="{4575240A-47A8-4012-84BA-7C44233AC8E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96B86DD-0C51-4927-AF78-09C7BCAFB227}"/>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264054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333F8E-5311-48E7-A291-2147AFA9D3D2}"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F0E9B5A-2E81-49B8-884A-7B8857B8E3BC}" type="slidenum">
              <a:rPr lang="lv-LV" smtClean="0"/>
              <a:t>‹#›</a:t>
            </a:fld>
            <a:endParaRPr lang="lv-LV"/>
          </a:p>
        </p:txBody>
      </p:sp>
    </p:spTree>
    <p:extLst>
      <p:ext uri="{BB962C8B-B14F-4D97-AF65-F5344CB8AC3E}">
        <p14:creationId xmlns:p14="http://schemas.microsoft.com/office/powerpoint/2010/main" val="115386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F8DB-4AF0-4646-A66A-6C8023193745}"/>
              </a:ext>
            </a:extLst>
          </p:cNvPr>
          <p:cNvSpPr>
            <a:spLocks noGrp="1"/>
          </p:cNvSpPr>
          <p:nvPr>
            <p:ph type="title"/>
          </p:nvPr>
        </p:nvSpPr>
        <p:spPr>
          <a:xfrm>
            <a:off x="831853" y="1709739"/>
            <a:ext cx="10515600" cy="2852737"/>
          </a:xfrm>
        </p:spPr>
        <p:txBody>
          <a:bodyPr anchor="b"/>
          <a:lstStyle>
            <a:lvl1pPr>
              <a:defRPr sz="5998"/>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08D97C5-79A8-4D98-8461-C8B37323526A}"/>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097" indent="0">
              <a:buNone/>
              <a:defRPr sz="2000">
                <a:solidFill>
                  <a:schemeClr val="tx1">
                    <a:tint val="75000"/>
                  </a:schemeClr>
                </a:solidFill>
              </a:defRPr>
            </a:lvl2pPr>
            <a:lvl3pPr marL="914195" indent="0">
              <a:buNone/>
              <a:defRPr sz="1801">
                <a:solidFill>
                  <a:schemeClr val="tx1">
                    <a:tint val="75000"/>
                  </a:schemeClr>
                </a:solidFill>
              </a:defRPr>
            </a:lvl3pPr>
            <a:lvl4pPr marL="1371292" indent="0">
              <a:buNone/>
              <a:defRPr sz="1600">
                <a:solidFill>
                  <a:schemeClr val="tx1">
                    <a:tint val="75000"/>
                  </a:schemeClr>
                </a:solidFill>
              </a:defRPr>
            </a:lvl4pPr>
            <a:lvl5pPr marL="1828389" indent="0">
              <a:buNone/>
              <a:defRPr sz="1600">
                <a:solidFill>
                  <a:schemeClr val="tx1">
                    <a:tint val="75000"/>
                  </a:schemeClr>
                </a:solidFill>
              </a:defRPr>
            </a:lvl5pPr>
            <a:lvl6pPr marL="2285486" indent="0">
              <a:buNone/>
              <a:defRPr sz="1600">
                <a:solidFill>
                  <a:schemeClr val="tx1">
                    <a:tint val="75000"/>
                  </a:schemeClr>
                </a:solidFill>
              </a:defRPr>
            </a:lvl6pPr>
            <a:lvl7pPr marL="2742582" indent="0">
              <a:buNone/>
              <a:defRPr sz="1600">
                <a:solidFill>
                  <a:schemeClr val="tx1">
                    <a:tint val="75000"/>
                  </a:schemeClr>
                </a:solidFill>
              </a:defRPr>
            </a:lvl7pPr>
            <a:lvl8pPr marL="3199681" indent="0">
              <a:buNone/>
              <a:defRPr sz="1600">
                <a:solidFill>
                  <a:schemeClr val="tx1">
                    <a:tint val="75000"/>
                  </a:schemeClr>
                </a:solidFill>
              </a:defRPr>
            </a:lvl8pPr>
            <a:lvl9pPr marL="365677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459A14-B250-42C6-B0C2-1723605CA8A3}"/>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5" name="Footer Placeholder 4">
            <a:extLst>
              <a:ext uri="{FF2B5EF4-FFF2-40B4-BE49-F238E27FC236}">
                <a16:creationId xmlns:a16="http://schemas.microsoft.com/office/drawing/2014/main" id="{06CF10D9-6491-482E-8AE0-F486CB07519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03EBE15-2B49-4888-B913-F0D6EA84A03E}"/>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710465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AEB0-BA95-497B-B7ED-2229682523E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6B7DAB5-FD52-4223-A3D7-BDE05EB4CC82}"/>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874072F-3DC5-4E0D-9F2A-447E710778CC}"/>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5439C803-0713-4E51-8C6F-81D0B12A5D14}"/>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6" name="Footer Placeholder 5">
            <a:extLst>
              <a:ext uri="{FF2B5EF4-FFF2-40B4-BE49-F238E27FC236}">
                <a16:creationId xmlns:a16="http://schemas.microsoft.com/office/drawing/2014/main" id="{8C4ECE16-DC31-4D92-8F4C-2296D3515A0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EAF5F66-E0A2-4370-B986-1B4A34FA6D3C}"/>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1477626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F9DA-F57C-4359-BA13-5E177A53C8FB}"/>
              </a:ext>
            </a:extLst>
          </p:cNvPr>
          <p:cNvSpPr>
            <a:spLocks noGrp="1"/>
          </p:cNvSpPr>
          <p:nvPr>
            <p:ph type="title"/>
          </p:nvPr>
        </p:nvSpPr>
        <p:spPr>
          <a:xfrm>
            <a:off x="839789" y="365128"/>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B84A22B-948E-4820-811B-1939D34600A1}"/>
              </a:ext>
            </a:extLst>
          </p:cNvPr>
          <p:cNvSpPr>
            <a:spLocks noGrp="1"/>
          </p:cNvSpPr>
          <p:nvPr>
            <p:ph type="body" idx="1"/>
          </p:nvPr>
        </p:nvSpPr>
        <p:spPr>
          <a:xfrm>
            <a:off x="839791" y="1681163"/>
            <a:ext cx="5157787" cy="823912"/>
          </a:xfrm>
        </p:spPr>
        <p:txBody>
          <a:bodyPr anchor="b"/>
          <a:lstStyle>
            <a:lvl1pPr marL="0" indent="0">
              <a:buNone/>
              <a:defRPr sz="2400" b="1"/>
            </a:lvl1pPr>
            <a:lvl2pPr marL="457097" indent="0">
              <a:buNone/>
              <a:defRPr sz="2000" b="1"/>
            </a:lvl2pPr>
            <a:lvl3pPr marL="914195" indent="0">
              <a:buNone/>
              <a:defRPr sz="1801" b="1"/>
            </a:lvl3pPr>
            <a:lvl4pPr marL="1371292" indent="0">
              <a:buNone/>
              <a:defRPr sz="1600" b="1"/>
            </a:lvl4pPr>
            <a:lvl5pPr marL="1828389" indent="0">
              <a:buNone/>
              <a:defRPr sz="1600" b="1"/>
            </a:lvl5pPr>
            <a:lvl6pPr marL="2285486" indent="0">
              <a:buNone/>
              <a:defRPr sz="1600" b="1"/>
            </a:lvl6pPr>
            <a:lvl7pPr marL="2742582" indent="0">
              <a:buNone/>
              <a:defRPr sz="1600" b="1"/>
            </a:lvl7pPr>
            <a:lvl8pPr marL="3199681" indent="0">
              <a:buNone/>
              <a:defRPr sz="1600" b="1"/>
            </a:lvl8pPr>
            <a:lvl9pPr marL="3656778"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C6282B-FC1E-478F-9F57-7EB5EBB48BD8}"/>
              </a:ext>
            </a:extLst>
          </p:cNvPr>
          <p:cNvSpPr>
            <a:spLocks noGrp="1"/>
          </p:cNvSpPr>
          <p:nvPr>
            <p:ph sz="half" idx="2"/>
          </p:nvPr>
        </p:nvSpPr>
        <p:spPr>
          <a:xfrm>
            <a:off x="839791"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2524B23-D3A4-4438-BC80-BD740782794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97" indent="0">
              <a:buNone/>
              <a:defRPr sz="2000" b="1"/>
            </a:lvl2pPr>
            <a:lvl3pPr marL="914195" indent="0">
              <a:buNone/>
              <a:defRPr sz="1801" b="1"/>
            </a:lvl3pPr>
            <a:lvl4pPr marL="1371292" indent="0">
              <a:buNone/>
              <a:defRPr sz="1600" b="1"/>
            </a:lvl4pPr>
            <a:lvl5pPr marL="1828389" indent="0">
              <a:buNone/>
              <a:defRPr sz="1600" b="1"/>
            </a:lvl5pPr>
            <a:lvl6pPr marL="2285486" indent="0">
              <a:buNone/>
              <a:defRPr sz="1600" b="1"/>
            </a:lvl6pPr>
            <a:lvl7pPr marL="2742582" indent="0">
              <a:buNone/>
              <a:defRPr sz="1600" b="1"/>
            </a:lvl7pPr>
            <a:lvl8pPr marL="3199681" indent="0">
              <a:buNone/>
              <a:defRPr sz="1600" b="1"/>
            </a:lvl8pPr>
            <a:lvl9pPr marL="365677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1D58C2-8136-4F8F-BCAB-9BF6648D79F9}"/>
              </a:ext>
            </a:extLst>
          </p:cNvPr>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1BA89FA-E1B0-4982-BC48-2FB34A935F10}"/>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8" name="Footer Placeholder 7">
            <a:extLst>
              <a:ext uri="{FF2B5EF4-FFF2-40B4-BE49-F238E27FC236}">
                <a16:creationId xmlns:a16="http://schemas.microsoft.com/office/drawing/2014/main" id="{C5D36260-6099-4A3B-A6EF-6C4DC2B0D6AC}"/>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83C14F1D-8CF0-4CA7-861C-9F590240EECF}"/>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1199110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398A-871A-48B3-B56D-9F96193FF9F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A00E9A4C-4B2C-420E-9785-E8555639BCB8}"/>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4" name="Footer Placeholder 3">
            <a:extLst>
              <a:ext uri="{FF2B5EF4-FFF2-40B4-BE49-F238E27FC236}">
                <a16:creationId xmlns:a16="http://schemas.microsoft.com/office/drawing/2014/main" id="{61E2238F-B26D-4697-9E27-E2FBDFEA34A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CAAB982-28C7-40F5-8818-767902D59F44}"/>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2972095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3C3D8-C75D-442F-8561-2A769CC6EE51}"/>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3" name="Footer Placeholder 2">
            <a:extLst>
              <a:ext uri="{FF2B5EF4-FFF2-40B4-BE49-F238E27FC236}">
                <a16:creationId xmlns:a16="http://schemas.microsoft.com/office/drawing/2014/main" id="{17B7FB49-F2BA-40F1-933D-D1D30E59422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F40644C4-FEDF-45DD-8409-14394DF6D9C2}"/>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1007463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552E-01DE-4F88-82E7-2DD6EAB78C3A}"/>
              </a:ext>
            </a:extLst>
          </p:cNvPr>
          <p:cNvSpPr>
            <a:spLocks noGrp="1"/>
          </p:cNvSpPr>
          <p:nvPr>
            <p:ph type="title"/>
          </p:nvPr>
        </p:nvSpPr>
        <p:spPr>
          <a:xfrm>
            <a:off x="839791" y="457200"/>
            <a:ext cx="3932236" cy="1600200"/>
          </a:xfrm>
        </p:spPr>
        <p:txBody>
          <a:bodyPr anchor="b"/>
          <a:lstStyle>
            <a:lvl1pPr>
              <a:defRPr sz="3198"/>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E0CF3DE-100B-4C71-8A73-18495481F29B}"/>
              </a:ext>
            </a:extLst>
          </p:cNvPr>
          <p:cNvSpPr>
            <a:spLocks noGrp="1"/>
          </p:cNvSpPr>
          <p:nvPr>
            <p:ph idx="1"/>
          </p:nvPr>
        </p:nvSpPr>
        <p:spPr>
          <a:xfrm>
            <a:off x="5183190" y="987428"/>
            <a:ext cx="6172201" cy="4873625"/>
          </a:xfrm>
        </p:spPr>
        <p:txBody>
          <a:bodyPr/>
          <a:lstStyle>
            <a:lvl1pPr>
              <a:defRPr sz="3198"/>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3A56BD7F-CF24-4BCA-9536-210ECA1820D4}"/>
              </a:ext>
            </a:extLst>
          </p:cNvPr>
          <p:cNvSpPr>
            <a:spLocks noGrp="1"/>
          </p:cNvSpPr>
          <p:nvPr>
            <p:ph type="body" sz="half" idx="2"/>
          </p:nvPr>
        </p:nvSpPr>
        <p:spPr>
          <a:xfrm>
            <a:off x="839791" y="2057400"/>
            <a:ext cx="3932236" cy="3811588"/>
          </a:xfrm>
        </p:spPr>
        <p:txBody>
          <a:bodyPr/>
          <a:lstStyle>
            <a:lvl1pPr marL="0" indent="0">
              <a:buNone/>
              <a:defRPr sz="1600"/>
            </a:lvl1pPr>
            <a:lvl2pPr marL="457097" indent="0">
              <a:buNone/>
              <a:defRPr sz="1401"/>
            </a:lvl2pPr>
            <a:lvl3pPr marL="914195" indent="0">
              <a:buNone/>
              <a:defRPr sz="1200"/>
            </a:lvl3pPr>
            <a:lvl4pPr marL="1371292" indent="0">
              <a:buNone/>
              <a:defRPr sz="1001"/>
            </a:lvl4pPr>
            <a:lvl5pPr marL="1828389" indent="0">
              <a:buNone/>
              <a:defRPr sz="1001"/>
            </a:lvl5pPr>
            <a:lvl6pPr marL="2285486" indent="0">
              <a:buNone/>
              <a:defRPr sz="1001"/>
            </a:lvl6pPr>
            <a:lvl7pPr marL="2742582" indent="0">
              <a:buNone/>
              <a:defRPr sz="1001"/>
            </a:lvl7pPr>
            <a:lvl8pPr marL="3199681" indent="0">
              <a:buNone/>
              <a:defRPr sz="1001"/>
            </a:lvl8pPr>
            <a:lvl9pPr marL="3656778"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B22A94D1-C1B3-4B79-9547-0BFDA629E2B1}"/>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6" name="Footer Placeholder 5">
            <a:extLst>
              <a:ext uri="{FF2B5EF4-FFF2-40B4-BE49-F238E27FC236}">
                <a16:creationId xmlns:a16="http://schemas.microsoft.com/office/drawing/2014/main" id="{5FA6873C-8DC8-4343-8480-25F14A1E087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DB7DEC4-969D-4EC0-82D1-A88E123B9E21}"/>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1450724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6696-919F-4B28-92C4-902D46861C8E}"/>
              </a:ext>
            </a:extLst>
          </p:cNvPr>
          <p:cNvSpPr>
            <a:spLocks noGrp="1"/>
          </p:cNvSpPr>
          <p:nvPr>
            <p:ph type="title"/>
          </p:nvPr>
        </p:nvSpPr>
        <p:spPr>
          <a:xfrm>
            <a:off x="839791" y="457200"/>
            <a:ext cx="3932236" cy="1600200"/>
          </a:xfrm>
        </p:spPr>
        <p:txBody>
          <a:bodyPr anchor="b"/>
          <a:lstStyle>
            <a:lvl1pPr>
              <a:defRPr sz="3198"/>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CCDD617-0295-4A74-BF6D-51CFDC4210BB}"/>
              </a:ext>
            </a:extLst>
          </p:cNvPr>
          <p:cNvSpPr>
            <a:spLocks noGrp="1"/>
          </p:cNvSpPr>
          <p:nvPr>
            <p:ph type="pic" idx="1"/>
          </p:nvPr>
        </p:nvSpPr>
        <p:spPr>
          <a:xfrm>
            <a:off x="5183190" y="987428"/>
            <a:ext cx="6172201" cy="4873625"/>
          </a:xfrm>
        </p:spPr>
        <p:txBody>
          <a:bodyPr/>
          <a:lstStyle>
            <a:lvl1pPr marL="0" indent="0">
              <a:buNone/>
              <a:defRPr sz="3198"/>
            </a:lvl1pPr>
            <a:lvl2pPr marL="457097" indent="0">
              <a:buNone/>
              <a:defRPr sz="2800"/>
            </a:lvl2pPr>
            <a:lvl3pPr marL="914195" indent="0">
              <a:buNone/>
              <a:defRPr sz="2400"/>
            </a:lvl3pPr>
            <a:lvl4pPr marL="1371292" indent="0">
              <a:buNone/>
              <a:defRPr sz="2000"/>
            </a:lvl4pPr>
            <a:lvl5pPr marL="1828389" indent="0">
              <a:buNone/>
              <a:defRPr sz="2000"/>
            </a:lvl5pPr>
            <a:lvl6pPr marL="2285486" indent="0">
              <a:buNone/>
              <a:defRPr sz="2000"/>
            </a:lvl6pPr>
            <a:lvl7pPr marL="2742582" indent="0">
              <a:buNone/>
              <a:defRPr sz="2000"/>
            </a:lvl7pPr>
            <a:lvl8pPr marL="3199681" indent="0">
              <a:buNone/>
              <a:defRPr sz="2000"/>
            </a:lvl8pPr>
            <a:lvl9pPr marL="3656778" indent="0">
              <a:buNone/>
              <a:defRPr sz="2000"/>
            </a:lvl9pPr>
          </a:lstStyle>
          <a:p>
            <a:endParaRPr lang="lv-LV"/>
          </a:p>
        </p:txBody>
      </p:sp>
      <p:sp>
        <p:nvSpPr>
          <p:cNvPr id="4" name="Text Placeholder 3">
            <a:extLst>
              <a:ext uri="{FF2B5EF4-FFF2-40B4-BE49-F238E27FC236}">
                <a16:creationId xmlns:a16="http://schemas.microsoft.com/office/drawing/2014/main" id="{5B2F1338-A695-44EA-A8C8-6F8EC4B15560}"/>
              </a:ext>
            </a:extLst>
          </p:cNvPr>
          <p:cNvSpPr>
            <a:spLocks noGrp="1"/>
          </p:cNvSpPr>
          <p:nvPr>
            <p:ph type="body" sz="half" idx="2"/>
          </p:nvPr>
        </p:nvSpPr>
        <p:spPr>
          <a:xfrm>
            <a:off x="839791" y="2057400"/>
            <a:ext cx="3932236" cy="3811588"/>
          </a:xfrm>
        </p:spPr>
        <p:txBody>
          <a:bodyPr/>
          <a:lstStyle>
            <a:lvl1pPr marL="0" indent="0">
              <a:buNone/>
              <a:defRPr sz="1600"/>
            </a:lvl1pPr>
            <a:lvl2pPr marL="457097" indent="0">
              <a:buNone/>
              <a:defRPr sz="1401"/>
            </a:lvl2pPr>
            <a:lvl3pPr marL="914195" indent="0">
              <a:buNone/>
              <a:defRPr sz="1200"/>
            </a:lvl3pPr>
            <a:lvl4pPr marL="1371292" indent="0">
              <a:buNone/>
              <a:defRPr sz="1001"/>
            </a:lvl4pPr>
            <a:lvl5pPr marL="1828389" indent="0">
              <a:buNone/>
              <a:defRPr sz="1001"/>
            </a:lvl5pPr>
            <a:lvl6pPr marL="2285486" indent="0">
              <a:buNone/>
              <a:defRPr sz="1001"/>
            </a:lvl6pPr>
            <a:lvl7pPr marL="2742582" indent="0">
              <a:buNone/>
              <a:defRPr sz="1001"/>
            </a:lvl7pPr>
            <a:lvl8pPr marL="3199681" indent="0">
              <a:buNone/>
              <a:defRPr sz="1001"/>
            </a:lvl8pPr>
            <a:lvl9pPr marL="3656778"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E6B6A3B6-CBD9-45ED-A8DA-B10D85ADA099}"/>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6" name="Footer Placeholder 5">
            <a:extLst>
              <a:ext uri="{FF2B5EF4-FFF2-40B4-BE49-F238E27FC236}">
                <a16:creationId xmlns:a16="http://schemas.microsoft.com/office/drawing/2014/main" id="{8BE869F9-5702-4451-980C-4B989C051F9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5020E73-CA7B-4E25-B037-EFF98576404F}"/>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1761225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E15A-46F7-4A3F-81DA-520B23936136}"/>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0D4DB59-B824-48D8-8A66-6BBE8FF2E2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4808F09-E8BF-4E1C-B011-E30C0C16F008}"/>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5" name="Footer Placeholder 4">
            <a:extLst>
              <a:ext uri="{FF2B5EF4-FFF2-40B4-BE49-F238E27FC236}">
                <a16:creationId xmlns:a16="http://schemas.microsoft.com/office/drawing/2014/main" id="{0D5F39EF-C5ED-4704-BD54-1502FF38EAA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F1C9A16-1845-46E8-9E3C-BEE715DFF385}"/>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1560277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381CE-2E3D-426D-852A-DA4B9E84E3CF}"/>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098EE3C-E757-42B5-BF39-9B5679F1D9D6}"/>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CB2871D-3E22-4285-B621-C4755C5FEBFD}"/>
              </a:ext>
            </a:extLst>
          </p:cNvPr>
          <p:cNvSpPr>
            <a:spLocks noGrp="1"/>
          </p:cNvSpPr>
          <p:nvPr>
            <p:ph type="dt" sz="half" idx="10"/>
          </p:nvPr>
        </p:nvSpPr>
        <p:spPr/>
        <p:txBody>
          <a:bodyPr/>
          <a:lstStyle/>
          <a:p>
            <a:fld id="{54950C04-9ABE-4B23-8C11-530A25F0F886}" type="datetimeFigureOut">
              <a:rPr lang="lv-LV" smtClean="0"/>
              <a:t>01.07.2020</a:t>
            </a:fld>
            <a:endParaRPr lang="lv-LV"/>
          </a:p>
        </p:txBody>
      </p:sp>
      <p:sp>
        <p:nvSpPr>
          <p:cNvPr id="5" name="Footer Placeholder 4">
            <a:extLst>
              <a:ext uri="{FF2B5EF4-FFF2-40B4-BE49-F238E27FC236}">
                <a16:creationId xmlns:a16="http://schemas.microsoft.com/office/drawing/2014/main" id="{4C614791-33A0-4B72-A7EE-577531B346C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66F147A-3B59-4D93-9D75-860CCBAB5E5B}"/>
              </a:ext>
            </a:extLst>
          </p:cNvPr>
          <p:cNvSpPr>
            <a:spLocks noGrp="1"/>
          </p:cNvSpPr>
          <p:nvPr>
            <p:ph type="sldNum" sz="quarter" idx="12"/>
          </p:nvPr>
        </p:nvSpPr>
        <p:spPr/>
        <p:txBody>
          <a:bodyPr/>
          <a:lstStyle/>
          <a:p>
            <a:fld id="{3DE5B49C-0EB8-4BE3-B0AF-201738FC8F21}" type="slidenum">
              <a:rPr lang="lv-LV" smtClean="0"/>
              <a:t>‹#›</a:t>
            </a:fld>
            <a:endParaRPr lang="lv-LV"/>
          </a:p>
        </p:txBody>
      </p:sp>
    </p:spTree>
    <p:extLst>
      <p:ext uri="{BB962C8B-B14F-4D97-AF65-F5344CB8AC3E}">
        <p14:creationId xmlns:p14="http://schemas.microsoft.com/office/powerpoint/2010/main" val="904311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9BDB-0A54-41FF-A5B1-C794AB4514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C68254B0-878C-47A4-A4D9-A4F9870C7975}"/>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6EDB4EAA-040D-4A4E-92DE-AFF3595A440A}"/>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5" name="Footer Placeholder 4">
            <a:extLst>
              <a:ext uri="{FF2B5EF4-FFF2-40B4-BE49-F238E27FC236}">
                <a16:creationId xmlns:a16="http://schemas.microsoft.com/office/drawing/2014/main" id="{4F50C14A-D51E-4696-96C9-614B6B7BE95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EADF723-107B-4C6C-BF58-42B862AFC2B6}"/>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284458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19A03D-F0F8-4749-89CF-919729268D30}"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88C394B-CFE1-40CE-8048-4223ABDF53C5}" type="slidenum">
              <a:rPr lang="lv-LV" smtClean="0"/>
              <a:t>‹#›</a:t>
            </a:fld>
            <a:endParaRPr lang="lv-LV"/>
          </a:p>
        </p:txBody>
      </p:sp>
    </p:spTree>
    <p:extLst>
      <p:ext uri="{BB962C8B-B14F-4D97-AF65-F5344CB8AC3E}">
        <p14:creationId xmlns:p14="http://schemas.microsoft.com/office/powerpoint/2010/main" val="2325792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5AB8-F832-4388-8B2E-C27F12178B1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B408993-CA75-41AF-BE08-386C81C542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5655113-E16C-46D0-8E74-FFA3A1B82FD9}"/>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5" name="Footer Placeholder 4">
            <a:extLst>
              <a:ext uri="{FF2B5EF4-FFF2-40B4-BE49-F238E27FC236}">
                <a16:creationId xmlns:a16="http://schemas.microsoft.com/office/drawing/2014/main" id="{E5BA92E4-68AE-4A5A-9958-C09906EFDEB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66BB441-2BD3-4A73-8AC1-05C2399EF4CB}"/>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3501888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ACBE-6F53-4610-B99B-C5B17366ACA2}"/>
              </a:ext>
            </a:extLst>
          </p:cNvPr>
          <p:cNvSpPr>
            <a:spLocks noGrp="1"/>
          </p:cNvSpPr>
          <p:nvPr>
            <p:ph type="title"/>
          </p:nvPr>
        </p:nvSpPr>
        <p:spPr>
          <a:xfrm>
            <a:off x="831853"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E332331-D51C-45FE-9B9F-17A1347F9E1C}"/>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718205-8192-4CB2-BAE3-0E9C61CF3050}"/>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5" name="Footer Placeholder 4">
            <a:extLst>
              <a:ext uri="{FF2B5EF4-FFF2-40B4-BE49-F238E27FC236}">
                <a16:creationId xmlns:a16="http://schemas.microsoft.com/office/drawing/2014/main" id="{C1C33B1A-3274-4A8F-B8F8-0BE9E6435BC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E9E0EC0-CED9-4EA7-9404-290968F3B6BB}"/>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35228633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BD83-E698-40EE-B620-5E67E800D67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E2333F83-F3EA-4E39-A8BF-B5D725EE7DA0}"/>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A9A6F26-516D-4E30-A34C-84A9177B89CD}"/>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865B234-6674-4BB6-B9E0-5FD795763352}"/>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6" name="Footer Placeholder 5">
            <a:extLst>
              <a:ext uri="{FF2B5EF4-FFF2-40B4-BE49-F238E27FC236}">
                <a16:creationId xmlns:a16="http://schemas.microsoft.com/office/drawing/2014/main" id="{77899700-AFBB-4F5F-88C8-ABE79FFEC67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1A7D3E0-B74F-4A05-A480-C8A3CED984A4}"/>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2840546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F4F7-CF50-438C-AC69-5550039B584C}"/>
              </a:ext>
            </a:extLst>
          </p:cNvPr>
          <p:cNvSpPr>
            <a:spLocks noGrp="1"/>
          </p:cNvSpPr>
          <p:nvPr>
            <p:ph type="title"/>
          </p:nvPr>
        </p:nvSpPr>
        <p:spPr>
          <a:xfrm>
            <a:off x="839789"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8A9E0568-690B-4C1D-B45D-1F21D30D32CB}"/>
              </a:ext>
            </a:extLst>
          </p:cNvPr>
          <p:cNvSpPr>
            <a:spLocks noGrp="1"/>
          </p:cNvSpPr>
          <p:nvPr>
            <p:ph type="body" idx="1"/>
          </p:nvPr>
        </p:nvSpPr>
        <p:spPr>
          <a:xfrm>
            <a:off x="839791" y="1681163"/>
            <a:ext cx="5157787"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AD7094-6321-4AC8-B950-799FAA44A068}"/>
              </a:ext>
            </a:extLst>
          </p:cNvPr>
          <p:cNvSpPr>
            <a:spLocks noGrp="1"/>
          </p:cNvSpPr>
          <p:nvPr>
            <p:ph sz="half" idx="2"/>
          </p:nvPr>
        </p:nvSpPr>
        <p:spPr>
          <a:xfrm>
            <a:off x="839791"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B6FB3D95-A2D8-4D83-BA59-E1B94AA7035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6E46A5-D8C5-441D-AEF5-31D1F0199A58}"/>
              </a:ext>
            </a:extLst>
          </p:cNvPr>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9E66BD9-653E-4D32-AD29-ECB0A39F56C7}"/>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8" name="Footer Placeholder 7">
            <a:extLst>
              <a:ext uri="{FF2B5EF4-FFF2-40B4-BE49-F238E27FC236}">
                <a16:creationId xmlns:a16="http://schemas.microsoft.com/office/drawing/2014/main" id="{BA9347AF-DEA8-47B3-95E0-9228168C3930}"/>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351A739-9746-4D59-932E-33A7E653138A}"/>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1749322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4636-01C9-4AED-8B5D-9215543CFC0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E5CF102-47EA-48FB-A5F6-7D3AE989D69B}"/>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4" name="Footer Placeholder 3">
            <a:extLst>
              <a:ext uri="{FF2B5EF4-FFF2-40B4-BE49-F238E27FC236}">
                <a16:creationId xmlns:a16="http://schemas.microsoft.com/office/drawing/2014/main" id="{E4BEB3ED-81FB-49FA-BD13-9C22CBAC4E6B}"/>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F6A0AF82-4582-4044-A4F0-E85F18EE065B}"/>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12232668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89B59-9767-4DC0-932E-5B77B96FB032}"/>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3" name="Footer Placeholder 2">
            <a:extLst>
              <a:ext uri="{FF2B5EF4-FFF2-40B4-BE49-F238E27FC236}">
                <a16:creationId xmlns:a16="http://schemas.microsoft.com/office/drawing/2014/main" id="{E0037989-3AF1-40E3-8D21-B0F68C1E3CD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8795E17B-4171-42F1-8A62-CC6B4625B86D}"/>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32126787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4D41-560C-46F1-BFE3-19DBE8A9ACB0}"/>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5FBE448-72CC-45D9-BC12-8D0A815205CA}"/>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8893D062-51A1-499B-9707-978E87A6FC2A}"/>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D4987F4B-FB59-4B32-9EDD-E2A664ADB7E5}"/>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6" name="Footer Placeholder 5">
            <a:extLst>
              <a:ext uri="{FF2B5EF4-FFF2-40B4-BE49-F238E27FC236}">
                <a16:creationId xmlns:a16="http://schemas.microsoft.com/office/drawing/2014/main" id="{AF390FB5-AD3C-49E7-8180-D7E63D08C13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279EDEE-6B9E-4A88-B0FE-4B55AF16611E}"/>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3335399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1245-8654-495A-BCB5-6AACBA5E060E}"/>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0A7FB0F6-2FC0-40DE-8E55-9D729F57DA10}"/>
              </a:ext>
            </a:extLst>
          </p:cNvPr>
          <p:cNvSpPr>
            <a:spLocks noGrp="1"/>
          </p:cNvSpPr>
          <p:nvPr>
            <p:ph type="pic" idx="1"/>
          </p:nvPr>
        </p:nvSpPr>
        <p:spPr>
          <a:xfrm>
            <a:off x="5183190" y="987425"/>
            <a:ext cx="6172201" cy="4873625"/>
          </a:xfrm>
        </p:spPr>
        <p:txBody>
          <a:bodyPr/>
          <a:lstStyle>
            <a:lvl1pPr marL="0" indent="0">
              <a:buNone/>
              <a:defRPr sz="32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endParaRPr lang="lv-LV"/>
          </a:p>
        </p:txBody>
      </p:sp>
      <p:sp>
        <p:nvSpPr>
          <p:cNvPr id="4" name="Text Placeholder 3">
            <a:extLst>
              <a:ext uri="{FF2B5EF4-FFF2-40B4-BE49-F238E27FC236}">
                <a16:creationId xmlns:a16="http://schemas.microsoft.com/office/drawing/2014/main" id="{8AEA2D3C-C398-4F47-A9E8-2879B94B1141}"/>
              </a:ext>
            </a:extLst>
          </p:cNvPr>
          <p:cNvSpPr>
            <a:spLocks noGrp="1"/>
          </p:cNvSpPr>
          <p:nvPr>
            <p:ph type="body" sz="half" idx="2"/>
          </p:nvPr>
        </p:nvSpPr>
        <p:spPr>
          <a:xfrm>
            <a:off x="839791" y="2057400"/>
            <a:ext cx="3932236" cy="3811588"/>
          </a:xfrm>
        </p:spPr>
        <p:txBody>
          <a:bodyPr/>
          <a:lstStyle>
            <a:lvl1pPr marL="0" indent="0">
              <a:buNone/>
              <a:defRPr sz="1600"/>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0EF7FF8E-5D96-4E3A-B112-5CB924FE8C53}"/>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6" name="Footer Placeholder 5">
            <a:extLst>
              <a:ext uri="{FF2B5EF4-FFF2-40B4-BE49-F238E27FC236}">
                <a16:creationId xmlns:a16="http://schemas.microsoft.com/office/drawing/2014/main" id="{C698F1A6-C628-4452-B67F-7211FA8B998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C5D71AB-7AF4-4572-82EE-EAF25233AC56}"/>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19081267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A3C9-3C15-428C-A888-B7B48613A117}"/>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3CDF008-0B32-4D92-8E2A-AA1A55AFE0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A1D4010-ADC7-493D-9E71-1627D06FD82F}"/>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5" name="Footer Placeholder 4">
            <a:extLst>
              <a:ext uri="{FF2B5EF4-FFF2-40B4-BE49-F238E27FC236}">
                <a16:creationId xmlns:a16="http://schemas.microsoft.com/office/drawing/2014/main" id="{4E2C4585-12D0-409F-9149-E6C4C1BCBC5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85C1547-F80D-4050-9B3B-34AFA4956457}"/>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3407598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DC4C1-063A-4068-9999-4AA45C59E8F1}"/>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B373ED63-F836-4881-ADB0-DAB865C1030B}"/>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AC18391-9CB0-4CA8-9B00-A7C578F0FBA3}"/>
              </a:ext>
            </a:extLst>
          </p:cNvPr>
          <p:cNvSpPr>
            <a:spLocks noGrp="1"/>
          </p:cNvSpPr>
          <p:nvPr>
            <p:ph type="dt" sz="half" idx="10"/>
          </p:nvPr>
        </p:nvSpPr>
        <p:spPr/>
        <p:txBody>
          <a:bodyPr/>
          <a:lstStyle/>
          <a:p>
            <a:fld id="{33DA91B3-6DD8-4011-AFE9-42DF1AC4A028}" type="datetimeFigureOut">
              <a:rPr lang="lv-LV" smtClean="0"/>
              <a:t>01.07.2020</a:t>
            </a:fld>
            <a:endParaRPr lang="lv-LV"/>
          </a:p>
        </p:txBody>
      </p:sp>
      <p:sp>
        <p:nvSpPr>
          <p:cNvPr id="5" name="Footer Placeholder 4">
            <a:extLst>
              <a:ext uri="{FF2B5EF4-FFF2-40B4-BE49-F238E27FC236}">
                <a16:creationId xmlns:a16="http://schemas.microsoft.com/office/drawing/2014/main" id="{95D7E29A-DD7E-4333-9782-24DB56DEB50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0AB55C6-DEB3-4886-9F3C-7A4C98F97237}"/>
              </a:ext>
            </a:extLst>
          </p:cNvPr>
          <p:cNvSpPr>
            <a:spLocks noGrp="1"/>
          </p:cNvSpPr>
          <p:nvPr>
            <p:ph type="sldNum" sz="quarter" idx="12"/>
          </p:nvPr>
        </p:nvSpPr>
        <p:spPr/>
        <p:txBody>
          <a:bodyPr/>
          <a:lstStyle/>
          <a:p>
            <a:fld id="{E0BDC56D-AB53-45D7-8FA3-34B4CB04D80B}" type="slidenum">
              <a:rPr lang="lv-LV" smtClean="0"/>
              <a:t>‹#›</a:t>
            </a:fld>
            <a:endParaRPr lang="lv-LV"/>
          </a:p>
        </p:txBody>
      </p:sp>
    </p:spTree>
    <p:extLst>
      <p:ext uri="{BB962C8B-B14F-4D97-AF65-F5344CB8AC3E}">
        <p14:creationId xmlns:p14="http://schemas.microsoft.com/office/powerpoint/2010/main" val="112828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04EE80-1D09-4869-81FF-A5E2188AECA6}"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D78AE5-ECF0-4B64-83AE-7AB6B9D70099}" type="slidenum">
              <a:rPr lang="lv-LV" smtClean="0"/>
              <a:t>‹#›</a:t>
            </a:fld>
            <a:endParaRPr lang="lv-LV"/>
          </a:p>
        </p:txBody>
      </p:sp>
    </p:spTree>
    <p:extLst>
      <p:ext uri="{BB962C8B-B14F-4D97-AF65-F5344CB8AC3E}">
        <p14:creationId xmlns:p14="http://schemas.microsoft.com/office/powerpoint/2010/main" val="3043659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10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244"/>
            </a:lvl1pPr>
            <a:lvl2pPr marL="236917" indent="0" algn="ctr">
              <a:buNone/>
              <a:defRPr sz="1036"/>
            </a:lvl2pPr>
            <a:lvl3pPr marL="473832" indent="0" algn="ctr">
              <a:buNone/>
              <a:defRPr sz="933"/>
            </a:lvl3pPr>
            <a:lvl4pPr marL="710747" indent="0" algn="ctr">
              <a:buNone/>
              <a:defRPr sz="828"/>
            </a:lvl4pPr>
            <a:lvl5pPr marL="947662" indent="0" algn="ctr">
              <a:buNone/>
              <a:defRPr sz="828"/>
            </a:lvl5pPr>
            <a:lvl6pPr marL="1184578" indent="0" algn="ctr">
              <a:buNone/>
              <a:defRPr sz="828"/>
            </a:lvl6pPr>
            <a:lvl7pPr marL="1421493" indent="0" algn="ctr">
              <a:buNone/>
              <a:defRPr sz="828"/>
            </a:lvl7pPr>
            <a:lvl8pPr marL="1658408" indent="0" algn="ctr">
              <a:buNone/>
              <a:defRPr sz="828"/>
            </a:lvl8pPr>
            <a:lvl9pPr marL="1895323" indent="0" algn="ctr">
              <a:buNone/>
              <a:defRPr sz="82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7E100F-24BC-488D-9D06-1CDC77636813}"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1070042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7E100F-24BC-488D-9D06-1CDC77636813}"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329071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2"/>
            <a:ext cx="10515600" cy="2852737"/>
          </a:xfrm>
        </p:spPr>
        <p:txBody>
          <a:bodyPr anchor="b"/>
          <a:lstStyle>
            <a:lvl1pPr>
              <a:defRPr sz="3109"/>
            </a:lvl1pPr>
          </a:lstStyle>
          <a:p>
            <a:r>
              <a:rPr lang="en-US"/>
              <a:t>Click to edit Master title style</a:t>
            </a:r>
            <a:endParaRPr lang="en-US" dirty="0"/>
          </a:p>
        </p:txBody>
      </p:sp>
      <p:sp>
        <p:nvSpPr>
          <p:cNvPr id="3" name="Text Placeholder 2"/>
          <p:cNvSpPr>
            <a:spLocks noGrp="1"/>
          </p:cNvSpPr>
          <p:nvPr>
            <p:ph type="body" idx="1"/>
          </p:nvPr>
        </p:nvSpPr>
        <p:spPr>
          <a:xfrm>
            <a:off x="831853" y="4589467"/>
            <a:ext cx="10515600" cy="1500187"/>
          </a:xfrm>
        </p:spPr>
        <p:txBody>
          <a:bodyPr/>
          <a:lstStyle>
            <a:lvl1pPr marL="0" indent="0">
              <a:buNone/>
              <a:defRPr sz="1244">
                <a:solidFill>
                  <a:schemeClr val="tx1"/>
                </a:solidFill>
              </a:defRPr>
            </a:lvl1pPr>
            <a:lvl2pPr marL="236917" indent="0">
              <a:buNone/>
              <a:defRPr sz="1036">
                <a:solidFill>
                  <a:schemeClr val="tx1">
                    <a:tint val="75000"/>
                  </a:schemeClr>
                </a:solidFill>
              </a:defRPr>
            </a:lvl2pPr>
            <a:lvl3pPr marL="473832" indent="0">
              <a:buNone/>
              <a:defRPr sz="933">
                <a:solidFill>
                  <a:schemeClr val="tx1">
                    <a:tint val="75000"/>
                  </a:schemeClr>
                </a:solidFill>
              </a:defRPr>
            </a:lvl3pPr>
            <a:lvl4pPr marL="710747" indent="0">
              <a:buNone/>
              <a:defRPr sz="828">
                <a:solidFill>
                  <a:schemeClr val="tx1">
                    <a:tint val="75000"/>
                  </a:schemeClr>
                </a:solidFill>
              </a:defRPr>
            </a:lvl4pPr>
            <a:lvl5pPr marL="947662" indent="0">
              <a:buNone/>
              <a:defRPr sz="828">
                <a:solidFill>
                  <a:schemeClr val="tx1">
                    <a:tint val="75000"/>
                  </a:schemeClr>
                </a:solidFill>
              </a:defRPr>
            </a:lvl5pPr>
            <a:lvl6pPr marL="1184578" indent="0">
              <a:buNone/>
              <a:defRPr sz="828">
                <a:solidFill>
                  <a:schemeClr val="tx1">
                    <a:tint val="75000"/>
                  </a:schemeClr>
                </a:solidFill>
              </a:defRPr>
            </a:lvl6pPr>
            <a:lvl7pPr marL="1421493" indent="0">
              <a:buNone/>
              <a:defRPr sz="828">
                <a:solidFill>
                  <a:schemeClr val="tx1">
                    <a:tint val="75000"/>
                  </a:schemeClr>
                </a:solidFill>
              </a:defRPr>
            </a:lvl7pPr>
            <a:lvl8pPr marL="1658408" indent="0">
              <a:buNone/>
              <a:defRPr sz="828">
                <a:solidFill>
                  <a:schemeClr val="tx1">
                    <a:tint val="75000"/>
                  </a:schemeClr>
                </a:solidFill>
              </a:defRPr>
            </a:lvl8pPr>
            <a:lvl9pPr marL="1895323" indent="0">
              <a:buNone/>
              <a:defRPr sz="82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7E100F-24BC-488D-9D06-1CDC77636813}"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30663861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7E100F-24BC-488D-9D06-1CDC77636813}" type="datetimeFigureOut">
              <a:rPr lang="lv-LV" smtClean="0"/>
              <a:t>01.07.2020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38097455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3" y="1681163"/>
            <a:ext cx="5157787" cy="823912"/>
          </a:xfrm>
        </p:spPr>
        <p:txBody>
          <a:bodyPr anchor="b"/>
          <a:lstStyle>
            <a:lvl1pPr marL="0" indent="0">
              <a:buNone/>
              <a:defRPr sz="1244" b="1"/>
            </a:lvl1pPr>
            <a:lvl2pPr marL="236917" indent="0">
              <a:buNone/>
              <a:defRPr sz="1036" b="1"/>
            </a:lvl2pPr>
            <a:lvl3pPr marL="473832" indent="0">
              <a:buNone/>
              <a:defRPr sz="933" b="1"/>
            </a:lvl3pPr>
            <a:lvl4pPr marL="710747" indent="0">
              <a:buNone/>
              <a:defRPr sz="828" b="1"/>
            </a:lvl4pPr>
            <a:lvl5pPr marL="947662" indent="0">
              <a:buNone/>
              <a:defRPr sz="828" b="1"/>
            </a:lvl5pPr>
            <a:lvl6pPr marL="1184578" indent="0">
              <a:buNone/>
              <a:defRPr sz="828" b="1"/>
            </a:lvl6pPr>
            <a:lvl7pPr marL="1421493" indent="0">
              <a:buNone/>
              <a:defRPr sz="828" b="1"/>
            </a:lvl7pPr>
            <a:lvl8pPr marL="1658408" indent="0">
              <a:buNone/>
              <a:defRPr sz="828" b="1"/>
            </a:lvl8pPr>
            <a:lvl9pPr marL="1895323" indent="0">
              <a:buNone/>
              <a:defRPr sz="828" b="1"/>
            </a:lvl9pPr>
          </a:lstStyle>
          <a:p>
            <a:pPr lvl="0"/>
            <a:r>
              <a:rPr lang="en-US"/>
              <a:t>Edit Master text styles</a:t>
            </a:r>
          </a:p>
        </p:txBody>
      </p:sp>
      <p:sp>
        <p:nvSpPr>
          <p:cNvPr id="4" name="Content Placeholder 3"/>
          <p:cNvSpPr>
            <a:spLocks noGrp="1"/>
          </p:cNvSpPr>
          <p:nvPr>
            <p:ph sz="half" idx="2"/>
          </p:nvPr>
        </p:nvSpPr>
        <p:spPr>
          <a:xfrm>
            <a:off x="839793"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9" cy="823912"/>
          </a:xfrm>
        </p:spPr>
        <p:txBody>
          <a:bodyPr anchor="b"/>
          <a:lstStyle>
            <a:lvl1pPr marL="0" indent="0">
              <a:buNone/>
              <a:defRPr sz="1244" b="1"/>
            </a:lvl1pPr>
            <a:lvl2pPr marL="236917" indent="0">
              <a:buNone/>
              <a:defRPr sz="1036" b="1"/>
            </a:lvl2pPr>
            <a:lvl3pPr marL="473832" indent="0">
              <a:buNone/>
              <a:defRPr sz="933" b="1"/>
            </a:lvl3pPr>
            <a:lvl4pPr marL="710747" indent="0">
              <a:buNone/>
              <a:defRPr sz="828" b="1"/>
            </a:lvl4pPr>
            <a:lvl5pPr marL="947662" indent="0">
              <a:buNone/>
              <a:defRPr sz="828" b="1"/>
            </a:lvl5pPr>
            <a:lvl6pPr marL="1184578" indent="0">
              <a:buNone/>
              <a:defRPr sz="828" b="1"/>
            </a:lvl6pPr>
            <a:lvl7pPr marL="1421493" indent="0">
              <a:buNone/>
              <a:defRPr sz="828" b="1"/>
            </a:lvl7pPr>
            <a:lvl8pPr marL="1658408" indent="0">
              <a:buNone/>
              <a:defRPr sz="828" b="1"/>
            </a:lvl8pPr>
            <a:lvl9pPr marL="1895323" indent="0">
              <a:buNone/>
              <a:defRPr sz="828" b="1"/>
            </a:lvl9pPr>
          </a:lstStyle>
          <a:p>
            <a:pPr lvl="0"/>
            <a:r>
              <a:rPr lang="en-US"/>
              <a:t>Edit Master text styles</a:t>
            </a:r>
          </a:p>
        </p:txBody>
      </p:sp>
      <p:sp>
        <p:nvSpPr>
          <p:cNvPr id="6" name="Content Placeholder 5"/>
          <p:cNvSpPr>
            <a:spLocks noGrp="1"/>
          </p:cNvSpPr>
          <p:nvPr>
            <p:ph sz="quarter" idx="4"/>
          </p:nvPr>
        </p:nvSpPr>
        <p:spPr>
          <a:xfrm>
            <a:off x="6172201" y="2505076"/>
            <a:ext cx="51831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7E100F-24BC-488D-9D06-1CDC77636813}" type="datetimeFigureOut">
              <a:rPr lang="lv-LV" smtClean="0"/>
              <a:t>01.07.2020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3121804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7E100F-24BC-488D-9D06-1CDC77636813}" type="datetimeFigureOut">
              <a:rPr lang="lv-LV" smtClean="0"/>
              <a:t>01.07.2020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395103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E100F-24BC-488D-9D06-1CDC77636813}" type="datetimeFigureOut">
              <a:rPr lang="lv-LV" smtClean="0"/>
              <a:t>01.07.2020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3339329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1659"/>
            </a:lvl1pPr>
          </a:lstStyle>
          <a:p>
            <a:r>
              <a:rPr lang="en-US"/>
              <a:t>Click to edit Master title style</a:t>
            </a:r>
            <a:endParaRPr lang="en-US" dirty="0"/>
          </a:p>
        </p:txBody>
      </p:sp>
      <p:sp>
        <p:nvSpPr>
          <p:cNvPr id="3" name="Content Placeholder 2"/>
          <p:cNvSpPr>
            <a:spLocks noGrp="1"/>
          </p:cNvSpPr>
          <p:nvPr>
            <p:ph idx="1"/>
          </p:nvPr>
        </p:nvSpPr>
        <p:spPr>
          <a:xfrm>
            <a:off x="5183190" y="987428"/>
            <a:ext cx="6172201" cy="4873625"/>
          </a:xfrm>
        </p:spPr>
        <p:txBody>
          <a:bodyPr/>
          <a:lstStyle>
            <a:lvl1pPr>
              <a:defRPr sz="1659"/>
            </a:lvl1pPr>
            <a:lvl2pPr>
              <a:defRPr sz="1451"/>
            </a:lvl2pPr>
            <a:lvl3pPr>
              <a:defRPr sz="1244"/>
            </a:lvl3pPr>
            <a:lvl4pPr>
              <a:defRPr sz="1036"/>
            </a:lvl4pPr>
            <a:lvl5pPr>
              <a:defRPr sz="1036"/>
            </a:lvl5pPr>
            <a:lvl6pPr>
              <a:defRPr sz="1036"/>
            </a:lvl6pPr>
            <a:lvl7pPr>
              <a:defRPr sz="1036"/>
            </a:lvl7pPr>
            <a:lvl8pPr>
              <a:defRPr sz="1036"/>
            </a:lvl8pPr>
            <a:lvl9pPr>
              <a:defRPr sz="10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828"/>
            </a:lvl1pPr>
            <a:lvl2pPr marL="236917" indent="0">
              <a:buNone/>
              <a:defRPr sz="725"/>
            </a:lvl2pPr>
            <a:lvl3pPr marL="473832" indent="0">
              <a:buNone/>
              <a:defRPr sz="622"/>
            </a:lvl3pPr>
            <a:lvl4pPr marL="710747" indent="0">
              <a:buNone/>
              <a:defRPr sz="517"/>
            </a:lvl4pPr>
            <a:lvl5pPr marL="947662" indent="0">
              <a:buNone/>
              <a:defRPr sz="517"/>
            </a:lvl5pPr>
            <a:lvl6pPr marL="1184578" indent="0">
              <a:buNone/>
              <a:defRPr sz="517"/>
            </a:lvl6pPr>
            <a:lvl7pPr marL="1421493" indent="0">
              <a:buNone/>
              <a:defRPr sz="517"/>
            </a:lvl7pPr>
            <a:lvl8pPr marL="1658408" indent="0">
              <a:buNone/>
              <a:defRPr sz="517"/>
            </a:lvl8pPr>
            <a:lvl9pPr marL="1895323" indent="0">
              <a:buNone/>
              <a:defRPr sz="517"/>
            </a:lvl9pPr>
          </a:lstStyle>
          <a:p>
            <a:pPr lvl="0"/>
            <a:r>
              <a:rPr lang="en-US"/>
              <a:t>Edit Master text styles</a:t>
            </a:r>
          </a:p>
        </p:txBody>
      </p:sp>
      <p:sp>
        <p:nvSpPr>
          <p:cNvPr id="5" name="Date Placeholder 4"/>
          <p:cNvSpPr>
            <a:spLocks noGrp="1"/>
          </p:cNvSpPr>
          <p:nvPr>
            <p:ph type="dt" sz="half" idx="10"/>
          </p:nvPr>
        </p:nvSpPr>
        <p:spPr/>
        <p:txBody>
          <a:bodyPr/>
          <a:lstStyle/>
          <a:p>
            <a:fld id="{5A7E100F-24BC-488D-9D06-1CDC77636813}" type="datetimeFigureOut">
              <a:rPr lang="lv-LV" smtClean="0"/>
              <a:t>01.07.2020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36853988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165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90" y="987428"/>
            <a:ext cx="6172201" cy="4873625"/>
          </a:xfrm>
        </p:spPr>
        <p:txBody>
          <a:bodyPr anchor="t"/>
          <a:lstStyle>
            <a:lvl1pPr marL="0" indent="0">
              <a:buNone/>
              <a:defRPr sz="1659"/>
            </a:lvl1pPr>
            <a:lvl2pPr marL="236917" indent="0">
              <a:buNone/>
              <a:defRPr sz="1451"/>
            </a:lvl2pPr>
            <a:lvl3pPr marL="473832" indent="0">
              <a:buNone/>
              <a:defRPr sz="1244"/>
            </a:lvl3pPr>
            <a:lvl4pPr marL="710747" indent="0">
              <a:buNone/>
              <a:defRPr sz="1036"/>
            </a:lvl4pPr>
            <a:lvl5pPr marL="947662" indent="0">
              <a:buNone/>
              <a:defRPr sz="1036"/>
            </a:lvl5pPr>
            <a:lvl6pPr marL="1184578" indent="0">
              <a:buNone/>
              <a:defRPr sz="1036"/>
            </a:lvl6pPr>
            <a:lvl7pPr marL="1421493" indent="0">
              <a:buNone/>
              <a:defRPr sz="1036"/>
            </a:lvl7pPr>
            <a:lvl8pPr marL="1658408" indent="0">
              <a:buNone/>
              <a:defRPr sz="1036"/>
            </a:lvl8pPr>
            <a:lvl9pPr marL="1895323" indent="0">
              <a:buNone/>
              <a:defRPr sz="1036"/>
            </a:lvl9pPr>
          </a:lstStyle>
          <a:p>
            <a:r>
              <a:rPr lang="en-US"/>
              <a:t>Click icon to add picture</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828"/>
            </a:lvl1pPr>
            <a:lvl2pPr marL="236917" indent="0">
              <a:buNone/>
              <a:defRPr sz="725"/>
            </a:lvl2pPr>
            <a:lvl3pPr marL="473832" indent="0">
              <a:buNone/>
              <a:defRPr sz="622"/>
            </a:lvl3pPr>
            <a:lvl4pPr marL="710747" indent="0">
              <a:buNone/>
              <a:defRPr sz="517"/>
            </a:lvl4pPr>
            <a:lvl5pPr marL="947662" indent="0">
              <a:buNone/>
              <a:defRPr sz="517"/>
            </a:lvl5pPr>
            <a:lvl6pPr marL="1184578" indent="0">
              <a:buNone/>
              <a:defRPr sz="517"/>
            </a:lvl6pPr>
            <a:lvl7pPr marL="1421493" indent="0">
              <a:buNone/>
              <a:defRPr sz="517"/>
            </a:lvl7pPr>
            <a:lvl8pPr marL="1658408" indent="0">
              <a:buNone/>
              <a:defRPr sz="517"/>
            </a:lvl8pPr>
            <a:lvl9pPr marL="1895323" indent="0">
              <a:buNone/>
              <a:defRPr sz="517"/>
            </a:lvl9pPr>
          </a:lstStyle>
          <a:p>
            <a:pPr lvl="0"/>
            <a:r>
              <a:rPr lang="en-US"/>
              <a:t>Edit Master text styles</a:t>
            </a:r>
          </a:p>
        </p:txBody>
      </p:sp>
      <p:sp>
        <p:nvSpPr>
          <p:cNvPr id="5" name="Date Placeholder 4"/>
          <p:cNvSpPr>
            <a:spLocks noGrp="1"/>
          </p:cNvSpPr>
          <p:nvPr>
            <p:ph type="dt" sz="half" idx="10"/>
          </p:nvPr>
        </p:nvSpPr>
        <p:spPr/>
        <p:txBody>
          <a:bodyPr/>
          <a:lstStyle/>
          <a:p>
            <a:fld id="{5A7E100F-24BC-488D-9D06-1CDC77636813}" type="datetimeFigureOut">
              <a:rPr lang="lv-LV" smtClean="0"/>
              <a:t>01.07.2020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29640955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7E100F-24BC-488D-9D06-1CDC77636813}"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205462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0094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7E100F-24BC-488D-9D06-1CDC77636813}" type="datetimeFigureOut">
              <a:rPr lang="lv-LV" smtClean="0"/>
              <a:t>01.07.2020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179EF3F-592A-4574-B7A9-E9B12AB807BF}" type="slidenum">
              <a:rPr lang="lv-LV" smtClean="0"/>
              <a:t>‹#›</a:t>
            </a:fld>
            <a:endParaRPr lang="lv-LV"/>
          </a:p>
        </p:txBody>
      </p:sp>
    </p:spTree>
    <p:extLst>
      <p:ext uri="{BB962C8B-B14F-4D97-AF65-F5344CB8AC3E}">
        <p14:creationId xmlns:p14="http://schemas.microsoft.com/office/powerpoint/2010/main" val="403022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theme" Target="../theme/theme5.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8" Type="http://schemas.openxmlformats.org/officeDocument/2006/relationships/slideLayout" Target="../slideLayouts/slideLayout16.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7551" y="608174"/>
            <a:ext cx="10216905" cy="400110"/>
          </a:xfrm>
          <a:prstGeom prst="rect">
            <a:avLst/>
          </a:prstGeom>
        </p:spPr>
        <p:txBody>
          <a:bodyPr wrap="square" lIns="0" tIns="0" rIns="0" bIns="0">
            <a:spAutoFit/>
          </a:bodyPr>
          <a:lstStyle>
            <a:lvl1pPr>
              <a:defRPr sz="2600" b="1" i="0">
                <a:solidFill>
                  <a:schemeClr val="bg1"/>
                </a:solidFill>
                <a:latin typeface="Arial"/>
                <a:cs typeface="Arial"/>
              </a:defRPr>
            </a:lvl1pPr>
          </a:lstStyle>
          <a:p>
            <a:endParaRPr dirty="0"/>
          </a:p>
        </p:txBody>
      </p:sp>
      <p:sp>
        <p:nvSpPr>
          <p:cNvPr id="3" name="Holder 3"/>
          <p:cNvSpPr>
            <a:spLocks noGrp="1"/>
          </p:cNvSpPr>
          <p:nvPr>
            <p:ph type="body" idx="1"/>
          </p:nvPr>
        </p:nvSpPr>
        <p:spPr>
          <a:xfrm>
            <a:off x="999068" y="1782506"/>
            <a:ext cx="10193867"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145280" y="6377942"/>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7/1/2020</a:t>
            </a:fld>
            <a:endParaRPr lang="en-US"/>
          </a:p>
        </p:txBody>
      </p:sp>
      <p:sp>
        <p:nvSpPr>
          <p:cNvPr id="6" name="Holder 6"/>
          <p:cNvSpPr>
            <a:spLocks noGrp="1"/>
          </p:cNvSpPr>
          <p:nvPr>
            <p:ph type="sldNum" sz="quarter" idx="7"/>
          </p:nvPr>
        </p:nvSpPr>
        <p:spPr>
          <a:xfrm>
            <a:off x="8778240"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11" eaLnBrk="1" hangingPunct="1">
        <a:defRPr>
          <a:latin typeface="+mn-lt"/>
          <a:ea typeface="+mn-ea"/>
          <a:cs typeface="+mn-cs"/>
        </a:defRPr>
      </a:lvl2pPr>
      <a:lvl3pPr marL="914422" eaLnBrk="1" hangingPunct="1">
        <a:defRPr>
          <a:latin typeface="+mn-lt"/>
          <a:ea typeface="+mn-ea"/>
          <a:cs typeface="+mn-cs"/>
        </a:defRPr>
      </a:lvl3pPr>
      <a:lvl4pPr marL="1371635" eaLnBrk="1" hangingPunct="1">
        <a:defRPr>
          <a:latin typeface="+mn-lt"/>
          <a:ea typeface="+mn-ea"/>
          <a:cs typeface="+mn-cs"/>
        </a:defRPr>
      </a:lvl4pPr>
      <a:lvl5pPr marL="1828846" eaLnBrk="1" hangingPunct="1">
        <a:defRPr>
          <a:latin typeface="+mn-lt"/>
          <a:ea typeface="+mn-ea"/>
          <a:cs typeface="+mn-cs"/>
        </a:defRPr>
      </a:lvl5pPr>
      <a:lvl6pPr marL="2286057" eaLnBrk="1" hangingPunct="1">
        <a:defRPr>
          <a:latin typeface="+mn-lt"/>
          <a:ea typeface="+mn-ea"/>
          <a:cs typeface="+mn-cs"/>
        </a:defRPr>
      </a:lvl6pPr>
      <a:lvl7pPr marL="2743268" eaLnBrk="1" hangingPunct="1">
        <a:defRPr>
          <a:latin typeface="+mn-lt"/>
          <a:ea typeface="+mn-ea"/>
          <a:cs typeface="+mn-cs"/>
        </a:defRPr>
      </a:lvl7pPr>
      <a:lvl8pPr marL="3200481" eaLnBrk="1" hangingPunct="1">
        <a:defRPr>
          <a:latin typeface="+mn-lt"/>
          <a:ea typeface="+mn-ea"/>
          <a:cs typeface="+mn-cs"/>
        </a:defRPr>
      </a:lvl8pPr>
      <a:lvl9pPr marL="3657692" eaLnBrk="1" hangingPunct="1">
        <a:defRPr>
          <a:latin typeface="+mn-lt"/>
          <a:ea typeface="+mn-ea"/>
          <a:cs typeface="+mn-cs"/>
        </a:defRPr>
      </a:lvl9pPr>
    </p:bodyStyle>
    <p:otherStyle>
      <a:lvl1pPr marL="0" eaLnBrk="1" hangingPunct="1">
        <a:defRPr>
          <a:latin typeface="+mn-lt"/>
          <a:ea typeface="+mn-ea"/>
          <a:cs typeface="+mn-cs"/>
        </a:defRPr>
      </a:lvl1pPr>
      <a:lvl2pPr marL="457211" eaLnBrk="1" hangingPunct="1">
        <a:defRPr>
          <a:latin typeface="+mn-lt"/>
          <a:ea typeface="+mn-ea"/>
          <a:cs typeface="+mn-cs"/>
        </a:defRPr>
      </a:lvl2pPr>
      <a:lvl3pPr marL="914422" eaLnBrk="1" hangingPunct="1">
        <a:defRPr>
          <a:latin typeface="+mn-lt"/>
          <a:ea typeface="+mn-ea"/>
          <a:cs typeface="+mn-cs"/>
        </a:defRPr>
      </a:lvl3pPr>
      <a:lvl4pPr marL="1371635" eaLnBrk="1" hangingPunct="1">
        <a:defRPr>
          <a:latin typeface="+mn-lt"/>
          <a:ea typeface="+mn-ea"/>
          <a:cs typeface="+mn-cs"/>
        </a:defRPr>
      </a:lvl4pPr>
      <a:lvl5pPr marL="1828846" eaLnBrk="1" hangingPunct="1">
        <a:defRPr>
          <a:latin typeface="+mn-lt"/>
          <a:ea typeface="+mn-ea"/>
          <a:cs typeface="+mn-cs"/>
        </a:defRPr>
      </a:lvl5pPr>
      <a:lvl6pPr marL="2286057" eaLnBrk="1" hangingPunct="1">
        <a:defRPr>
          <a:latin typeface="+mn-lt"/>
          <a:ea typeface="+mn-ea"/>
          <a:cs typeface="+mn-cs"/>
        </a:defRPr>
      </a:lvl6pPr>
      <a:lvl7pPr marL="2743268" eaLnBrk="1" hangingPunct="1">
        <a:defRPr>
          <a:latin typeface="+mn-lt"/>
          <a:ea typeface="+mn-ea"/>
          <a:cs typeface="+mn-cs"/>
        </a:defRPr>
      </a:lvl7pPr>
      <a:lvl8pPr marL="3200481" eaLnBrk="1" hangingPunct="1">
        <a:defRPr>
          <a:latin typeface="+mn-lt"/>
          <a:ea typeface="+mn-ea"/>
          <a:cs typeface="+mn-cs"/>
        </a:defRPr>
      </a:lvl8pPr>
      <a:lvl9pPr marL="3657692"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33F8E-5311-48E7-A291-2147AFA9D3D2}" type="datetimeFigureOut">
              <a:rPr lang="lv-LV" smtClean="0"/>
              <a:t>01.07.2020</a:t>
            </a:fld>
            <a:endParaRPr lang="lv-LV"/>
          </a:p>
        </p:txBody>
      </p:sp>
      <p:sp>
        <p:nvSpPr>
          <p:cNvPr id="5" name="Footer Placeholder 4"/>
          <p:cNvSpPr>
            <a:spLocks noGrp="1"/>
          </p:cNvSpPr>
          <p:nvPr>
            <p:ph type="ftr" sz="quarter" idx="3"/>
          </p:nvPr>
        </p:nvSpPr>
        <p:spPr>
          <a:xfrm>
            <a:off x="4038604"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E9B5A-2E81-49B8-884A-7B8857B8E3BC}" type="slidenum">
              <a:rPr lang="lv-LV" smtClean="0"/>
              <a:t>‹#›</a:t>
            </a:fld>
            <a:endParaRPr lang="lv-LV"/>
          </a:p>
        </p:txBody>
      </p:sp>
      <p:sp>
        <p:nvSpPr>
          <p:cNvPr id="7" name="object 3"/>
          <p:cNvSpPr/>
          <p:nvPr userDrawn="1"/>
        </p:nvSpPr>
        <p:spPr>
          <a:xfrm>
            <a:off x="9652000" y="0"/>
            <a:ext cx="2540000"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sz="1801"/>
          </a:p>
        </p:txBody>
      </p:sp>
      <p:sp>
        <p:nvSpPr>
          <p:cNvPr id="8" name="object 4"/>
          <p:cNvSpPr/>
          <p:nvPr userDrawn="1"/>
        </p:nvSpPr>
        <p:spPr>
          <a:xfrm>
            <a:off x="983433" y="6172427"/>
            <a:ext cx="1528267" cy="280911"/>
          </a:xfrm>
          <a:prstGeom prst="rect">
            <a:avLst/>
          </a:prstGeom>
          <a:blipFill>
            <a:blip r:embed="rId3" cstate="print"/>
            <a:stretch>
              <a:fillRect/>
            </a:stretch>
          </a:blipFill>
        </p:spPr>
        <p:txBody>
          <a:bodyPr wrap="square" lIns="0" tIns="0" rIns="0" bIns="0" rtlCol="0"/>
          <a:lstStyle/>
          <a:p>
            <a:endParaRPr sz="1801"/>
          </a:p>
        </p:txBody>
      </p:sp>
    </p:spTree>
    <p:extLst>
      <p:ext uri="{BB962C8B-B14F-4D97-AF65-F5344CB8AC3E}">
        <p14:creationId xmlns:p14="http://schemas.microsoft.com/office/powerpoint/2010/main" val="18796363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v-LV"/>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9A03D-F0F8-4749-89CF-919729268D30}" type="datetimeFigureOut">
              <a:rPr lang="lv-LV" smtClean="0"/>
              <a:t>01.07.2020</a:t>
            </a:fld>
            <a:endParaRPr lang="lv-LV"/>
          </a:p>
        </p:txBody>
      </p:sp>
      <p:sp>
        <p:nvSpPr>
          <p:cNvPr id="5" name="Footer Placeholder 4"/>
          <p:cNvSpPr>
            <a:spLocks noGrp="1"/>
          </p:cNvSpPr>
          <p:nvPr>
            <p:ph type="ftr" sz="quarter" idx="3"/>
          </p:nvPr>
        </p:nvSpPr>
        <p:spPr>
          <a:xfrm>
            <a:off x="4038604"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C394B-CFE1-40CE-8048-4223ABDF53C5}" type="slidenum">
              <a:rPr lang="lv-LV" smtClean="0"/>
              <a:t>‹#›</a:t>
            </a:fld>
            <a:endParaRPr lang="lv-LV"/>
          </a:p>
        </p:txBody>
      </p:sp>
      <p:sp>
        <p:nvSpPr>
          <p:cNvPr id="9" name="object 4"/>
          <p:cNvSpPr/>
          <p:nvPr userDrawn="1"/>
        </p:nvSpPr>
        <p:spPr>
          <a:xfrm>
            <a:off x="983433" y="6172427"/>
            <a:ext cx="1528267" cy="280911"/>
          </a:xfrm>
          <a:prstGeom prst="rect">
            <a:avLst/>
          </a:prstGeom>
          <a:blipFill>
            <a:blip r:embed="rId3" cstate="print"/>
            <a:stretch>
              <a:fillRect/>
            </a:stretch>
          </a:blipFill>
        </p:spPr>
        <p:txBody>
          <a:bodyPr wrap="square" lIns="0" tIns="0" rIns="0" bIns="0" rtlCol="0"/>
          <a:lstStyle/>
          <a:p>
            <a:endParaRPr sz="1801"/>
          </a:p>
        </p:txBody>
      </p:sp>
      <p:sp>
        <p:nvSpPr>
          <p:cNvPr id="10" name="object 3"/>
          <p:cNvSpPr/>
          <p:nvPr userDrawn="1"/>
        </p:nvSpPr>
        <p:spPr>
          <a:xfrm>
            <a:off x="9652000" y="0"/>
            <a:ext cx="2540000"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sz="1801"/>
          </a:p>
        </p:txBody>
      </p:sp>
    </p:spTree>
    <p:extLst>
      <p:ext uri="{BB962C8B-B14F-4D97-AF65-F5344CB8AC3E}">
        <p14:creationId xmlns:p14="http://schemas.microsoft.com/office/powerpoint/2010/main" val="111285584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v-LV"/>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F7F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4EE80-1D09-4869-81FF-A5E2188AECA6}" type="datetimeFigureOut">
              <a:rPr lang="lv-LV" smtClean="0"/>
              <a:t>01.07.2020</a:t>
            </a:fld>
            <a:endParaRPr lang="lv-LV"/>
          </a:p>
        </p:txBody>
      </p:sp>
      <p:sp>
        <p:nvSpPr>
          <p:cNvPr id="5" name="Footer Placeholder 4"/>
          <p:cNvSpPr>
            <a:spLocks noGrp="1"/>
          </p:cNvSpPr>
          <p:nvPr>
            <p:ph type="ftr" sz="quarter" idx="3"/>
          </p:nvPr>
        </p:nvSpPr>
        <p:spPr>
          <a:xfrm>
            <a:off x="4038604"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8AE5-ECF0-4B64-83AE-7AB6B9D70099}" type="slidenum">
              <a:rPr lang="lv-LV" smtClean="0"/>
              <a:t>‹#›</a:t>
            </a:fld>
            <a:endParaRPr lang="lv-LV"/>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063" t="1" r="13930" b="-224"/>
          <a:stretch/>
        </p:blipFill>
        <p:spPr>
          <a:xfrm>
            <a:off x="9188188" y="-419899"/>
            <a:ext cx="3003812" cy="6958812"/>
          </a:xfrm>
          <a:prstGeom prst="rect">
            <a:avLst/>
          </a:prstGeom>
        </p:spPr>
      </p:pic>
    </p:spTree>
    <p:extLst>
      <p:ext uri="{BB962C8B-B14F-4D97-AF65-F5344CB8AC3E}">
        <p14:creationId xmlns:p14="http://schemas.microsoft.com/office/powerpoint/2010/main" val="310471825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v-LV"/>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2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11102859" y="333104"/>
            <a:ext cx="260604" cy="2620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US" sz="900" dirty="0">
              <a:latin typeface="Montserrat" charset="0"/>
            </a:endParaRPr>
          </a:p>
        </p:txBody>
      </p:sp>
      <p:sp>
        <p:nvSpPr>
          <p:cNvPr id="3" name="Text Placeholder 2"/>
          <p:cNvSpPr>
            <a:spLocks noGrp="1"/>
          </p:cNvSpPr>
          <p:nvPr>
            <p:ph type="body" idx="1"/>
          </p:nvPr>
        </p:nvSpPr>
        <p:spPr>
          <a:xfrm>
            <a:off x="838204"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11079285" y="334143"/>
            <a:ext cx="370578" cy="230812"/>
          </a:xfrm>
          <a:prstGeom prst="rect">
            <a:avLst/>
          </a:prstGeom>
          <a:noFill/>
        </p:spPr>
        <p:txBody>
          <a:bodyPr wrap="none" lIns="91422" tIns="45710" rIns="91422" bIns="45710" rtlCol="0">
            <a:spAutoFit/>
          </a:bodyPr>
          <a:lstStyle/>
          <a:p>
            <a:pPr algn="ctr"/>
            <a:fld id="{260E2A6B-A809-4840-BF14-8648BC0BDF87}" type="slidenum">
              <a:rPr lang="id-ID" sz="900" b="0" i="0" smtClean="0">
                <a:solidFill>
                  <a:schemeClr val="bg1"/>
                </a:solidFill>
                <a:latin typeface="Montserrat Light" charset="0"/>
                <a:ea typeface="Montserrat Light" charset="0"/>
                <a:cs typeface="Montserrat Light" charset="0"/>
              </a:rPr>
              <a:pPr algn="ctr"/>
              <a:t>‹#›</a:t>
            </a:fld>
            <a:r>
              <a:rPr lang="id-ID" sz="900" b="0" i="0" dirty="0">
                <a:solidFill>
                  <a:schemeClr val="bg1"/>
                </a:solidFill>
                <a:latin typeface="Montserrat Light" charset="0"/>
                <a:ea typeface="Montserrat Light" charset="0"/>
                <a:cs typeface="Montserrat Light" charset="0"/>
              </a:rPr>
              <a:t>  </a:t>
            </a:r>
          </a:p>
        </p:txBody>
      </p:sp>
      <p:sp>
        <p:nvSpPr>
          <p:cNvPr id="4" name="Title Placeholder 3"/>
          <p:cNvSpPr>
            <a:spLocks noGrp="1"/>
          </p:cNvSpPr>
          <p:nvPr>
            <p:ph type="title"/>
          </p:nvPr>
        </p:nvSpPr>
        <p:spPr>
          <a:xfrm>
            <a:off x="838422" y="365125"/>
            <a:ext cx="10515163"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50152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2" r:id="rId49"/>
  </p:sldLayoutIdLst>
  <p:hf hdr="0" ftr="0" dt="0"/>
  <p:txStyles>
    <p:titleStyle>
      <a:lvl1pPr algn="l" defTabSz="914239" rtl="0" eaLnBrk="1" latinLnBrk="0" hangingPunct="1">
        <a:lnSpc>
          <a:spcPct val="90000"/>
        </a:lnSpc>
        <a:spcBef>
          <a:spcPct val="0"/>
        </a:spcBef>
        <a:buNone/>
        <a:defRPr lang="en-US" sz="3001" kern="1200">
          <a:solidFill>
            <a:schemeClr val="tx1"/>
          </a:solidFill>
          <a:latin typeface="Montserrat Hairline" charset="0"/>
          <a:ea typeface="Montserrat Hairline" charset="0"/>
          <a:cs typeface="Montserrat Hairline" charset="0"/>
        </a:defRPr>
      </a:lvl1pPr>
    </p:titleStyle>
    <p:bodyStyle>
      <a:lvl1pPr marL="0" indent="0" algn="l" defTabSz="914239" rtl="0" eaLnBrk="1" latinLnBrk="0" hangingPunct="1">
        <a:lnSpc>
          <a:spcPct val="90000"/>
        </a:lnSpc>
        <a:spcBef>
          <a:spcPts val="1001"/>
        </a:spcBef>
        <a:buFont typeface="Arial" charset="0"/>
        <a:buNone/>
        <a:defRPr lang="en-US" sz="2400" kern="1200" dirty="0" smtClean="0">
          <a:solidFill>
            <a:schemeClr val="tx1"/>
          </a:solidFill>
          <a:effectLst/>
          <a:latin typeface="Montserrat Hairline" charset="0"/>
          <a:ea typeface="Montserrat Hairline" charset="0"/>
          <a:cs typeface="Montserrat Hairline" charset="0"/>
        </a:defRPr>
      </a:lvl1pPr>
      <a:lvl2pPr marL="457120" indent="0" algn="l" defTabSz="914239" rtl="0" eaLnBrk="1" latinLnBrk="0" hangingPunct="1">
        <a:lnSpc>
          <a:spcPct val="90000"/>
        </a:lnSpc>
        <a:spcBef>
          <a:spcPts val="500"/>
        </a:spcBef>
        <a:buFont typeface="Arial" charset="0"/>
        <a:buNone/>
        <a:defRPr lang="en-US" sz="2000" kern="1200" dirty="0" smtClean="0">
          <a:solidFill>
            <a:schemeClr val="tx1"/>
          </a:solidFill>
          <a:effectLst/>
          <a:latin typeface="Montserrat Hairline" charset="0"/>
          <a:ea typeface="Montserrat Hairline" charset="0"/>
          <a:cs typeface="Montserrat Hairline" charset="0"/>
        </a:defRPr>
      </a:lvl2pPr>
      <a:lvl3pPr marL="914239" indent="0" algn="l" defTabSz="914239" rtl="0" eaLnBrk="1" latinLnBrk="0" hangingPunct="1">
        <a:lnSpc>
          <a:spcPct val="90000"/>
        </a:lnSpc>
        <a:spcBef>
          <a:spcPts val="500"/>
        </a:spcBef>
        <a:buFont typeface="Arial" charset="0"/>
        <a:buNone/>
        <a:defRPr lang="en-US" sz="1801" kern="1200" dirty="0" smtClean="0">
          <a:solidFill>
            <a:schemeClr val="tx1"/>
          </a:solidFill>
          <a:effectLst/>
          <a:latin typeface="Montserrat Hairline" charset="0"/>
          <a:ea typeface="Montserrat Hairline" charset="0"/>
          <a:cs typeface="Montserrat Hairline" charset="0"/>
        </a:defRPr>
      </a:lvl3pPr>
      <a:lvl4pPr marL="1371359" indent="0" algn="l" defTabSz="914239" rtl="0" eaLnBrk="1" latinLnBrk="0" hangingPunct="1">
        <a:lnSpc>
          <a:spcPct val="90000"/>
        </a:lnSpc>
        <a:spcBef>
          <a:spcPts val="500"/>
        </a:spcBef>
        <a:buFont typeface="Arial" charset="0"/>
        <a:buNone/>
        <a:defRPr lang="en-US" sz="1600" kern="1200" dirty="0" smtClean="0">
          <a:solidFill>
            <a:schemeClr val="tx1"/>
          </a:solidFill>
          <a:effectLst/>
          <a:latin typeface="Montserrat Hairline" charset="0"/>
          <a:ea typeface="Montserrat Hairline" charset="0"/>
          <a:cs typeface="Montserrat Hairline" charset="0"/>
        </a:defRPr>
      </a:lvl4pPr>
      <a:lvl5pPr marL="1828480" indent="0" algn="l" defTabSz="914239" rtl="0" eaLnBrk="1" latinLnBrk="0" hangingPunct="1">
        <a:lnSpc>
          <a:spcPct val="90000"/>
        </a:lnSpc>
        <a:spcBef>
          <a:spcPts val="500"/>
        </a:spcBef>
        <a:buFont typeface="Arial" charset="0"/>
        <a:buNone/>
        <a:defRPr lang="en-US" sz="1600" kern="1200" dirty="0">
          <a:solidFill>
            <a:schemeClr val="tx1"/>
          </a:solidFill>
          <a:effectLst/>
          <a:latin typeface="Montserrat Hairline" charset="0"/>
          <a:ea typeface="Montserrat Hairline" charset="0"/>
          <a:cs typeface="Montserrat Hairline" charset="0"/>
        </a:defRPr>
      </a:lvl5pPr>
      <a:lvl6pPr marL="2514161" indent="-228561" algn="l" defTabSz="91423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280" indent="-228561" algn="l" defTabSz="91423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400" indent="-228561" algn="l" defTabSz="91423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521" indent="-228561" algn="l" defTabSz="91423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39" rtl="0" eaLnBrk="1" latinLnBrk="0" hangingPunct="1">
        <a:defRPr sz="1801" kern="1200">
          <a:solidFill>
            <a:schemeClr val="tx1"/>
          </a:solidFill>
          <a:latin typeface="+mn-lt"/>
          <a:ea typeface="+mn-ea"/>
          <a:cs typeface="+mn-cs"/>
        </a:defRPr>
      </a:lvl1pPr>
      <a:lvl2pPr marL="457120" algn="l" defTabSz="914239" rtl="0" eaLnBrk="1" latinLnBrk="0" hangingPunct="1">
        <a:defRPr sz="1801" kern="1200">
          <a:solidFill>
            <a:schemeClr val="tx1"/>
          </a:solidFill>
          <a:latin typeface="+mn-lt"/>
          <a:ea typeface="+mn-ea"/>
          <a:cs typeface="+mn-cs"/>
        </a:defRPr>
      </a:lvl2pPr>
      <a:lvl3pPr marL="914239" algn="l" defTabSz="914239" rtl="0" eaLnBrk="1" latinLnBrk="0" hangingPunct="1">
        <a:defRPr sz="1801" kern="1200">
          <a:solidFill>
            <a:schemeClr val="tx1"/>
          </a:solidFill>
          <a:latin typeface="+mn-lt"/>
          <a:ea typeface="+mn-ea"/>
          <a:cs typeface="+mn-cs"/>
        </a:defRPr>
      </a:lvl3pPr>
      <a:lvl4pPr marL="1371359" algn="l" defTabSz="914239" rtl="0" eaLnBrk="1" latinLnBrk="0" hangingPunct="1">
        <a:defRPr sz="1801" kern="1200">
          <a:solidFill>
            <a:schemeClr val="tx1"/>
          </a:solidFill>
          <a:latin typeface="+mn-lt"/>
          <a:ea typeface="+mn-ea"/>
          <a:cs typeface="+mn-cs"/>
        </a:defRPr>
      </a:lvl4pPr>
      <a:lvl5pPr marL="1828480" algn="l" defTabSz="914239" rtl="0" eaLnBrk="1" latinLnBrk="0" hangingPunct="1">
        <a:defRPr sz="1801" kern="1200">
          <a:solidFill>
            <a:schemeClr val="tx1"/>
          </a:solidFill>
          <a:latin typeface="+mn-lt"/>
          <a:ea typeface="+mn-ea"/>
          <a:cs typeface="+mn-cs"/>
        </a:defRPr>
      </a:lvl5pPr>
      <a:lvl6pPr marL="2285600" algn="l" defTabSz="914239" rtl="0" eaLnBrk="1" latinLnBrk="0" hangingPunct="1">
        <a:defRPr sz="1801" kern="1200">
          <a:solidFill>
            <a:schemeClr val="tx1"/>
          </a:solidFill>
          <a:latin typeface="+mn-lt"/>
          <a:ea typeface="+mn-ea"/>
          <a:cs typeface="+mn-cs"/>
        </a:defRPr>
      </a:lvl6pPr>
      <a:lvl7pPr marL="2742721" algn="l" defTabSz="914239" rtl="0" eaLnBrk="1" latinLnBrk="0" hangingPunct="1">
        <a:defRPr sz="1801" kern="1200">
          <a:solidFill>
            <a:schemeClr val="tx1"/>
          </a:solidFill>
          <a:latin typeface="+mn-lt"/>
          <a:ea typeface="+mn-ea"/>
          <a:cs typeface="+mn-cs"/>
        </a:defRPr>
      </a:lvl7pPr>
      <a:lvl8pPr marL="3199841" algn="l" defTabSz="914239" rtl="0" eaLnBrk="1" latinLnBrk="0" hangingPunct="1">
        <a:defRPr sz="1801" kern="1200">
          <a:solidFill>
            <a:schemeClr val="tx1"/>
          </a:solidFill>
          <a:latin typeface="+mn-lt"/>
          <a:ea typeface="+mn-ea"/>
          <a:cs typeface="+mn-cs"/>
        </a:defRPr>
      </a:lvl8pPr>
      <a:lvl9pPr marL="3656961" algn="l" defTabSz="914239"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E4A175-3BFB-4EAD-8CDC-AA8CAC6A2189}"/>
              </a:ext>
            </a:extLst>
          </p:cNvPr>
          <p:cNvSpPr>
            <a:spLocks noGrp="1"/>
          </p:cNvSpPr>
          <p:nvPr>
            <p:ph type="title"/>
          </p:nvPr>
        </p:nvSpPr>
        <p:spPr>
          <a:xfrm>
            <a:off x="838204" y="365128"/>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683ED1F-E64A-4BA8-88C3-06A708592DE3}"/>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9E0A386-1039-4CC1-BB4E-4DCAE4E6AC3B}"/>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50C04-9ABE-4B23-8C11-530A25F0F886}" type="datetimeFigureOut">
              <a:rPr lang="lv-LV" smtClean="0"/>
              <a:t>01.07.2020</a:t>
            </a:fld>
            <a:endParaRPr lang="lv-LV"/>
          </a:p>
        </p:txBody>
      </p:sp>
      <p:sp>
        <p:nvSpPr>
          <p:cNvPr id="5" name="Footer Placeholder 4">
            <a:extLst>
              <a:ext uri="{FF2B5EF4-FFF2-40B4-BE49-F238E27FC236}">
                <a16:creationId xmlns:a16="http://schemas.microsoft.com/office/drawing/2014/main" id="{C6378FB7-71F3-48D8-817B-3CF3C555FC02}"/>
              </a:ext>
            </a:extLst>
          </p:cNvPr>
          <p:cNvSpPr>
            <a:spLocks noGrp="1"/>
          </p:cNvSpPr>
          <p:nvPr>
            <p:ph type="ftr" sz="quarter" idx="3"/>
          </p:nvPr>
        </p:nvSpPr>
        <p:spPr>
          <a:xfrm>
            <a:off x="4038604"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951BA25-E220-423D-98C0-6107E322F389}"/>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5B49C-0EB8-4BE3-B0AF-201738FC8F21}" type="slidenum">
              <a:rPr lang="lv-LV" smtClean="0"/>
              <a:t>‹#›</a:t>
            </a:fld>
            <a:endParaRPr lang="lv-LV"/>
          </a:p>
        </p:txBody>
      </p:sp>
    </p:spTree>
    <p:extLst>
      <p:ext uri="{BB962C8B-B14F-4D97-AF65-F5344CB8AC3E}">
        <p14:creationId xmlns:p14="http://schemas.microsoft.com/office/powerpoint/2010/main" val="35969339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195"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49" indent="-228549" algn="l" defTabSz="914195"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646" indent="-228549" algn="l" defTabSz="9141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43" indent="-228549" algn="l" defTabSz="9141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40" indent="-228549" algn="l" defTabSz="9141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6938" indent="-228549" algn="l" defTabSz="9141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035" indent="-228549" algn="l" defTabSz="9141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130" indent="-228549" algn="l" defTabSz="9141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230" indent="-228549" algn="l" defTabSz="9141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327" indent="-228549" algn="l" defTabSz="9141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v-LV"/>
      </a:defPPr>
      <a:lvl1pPr marL="0" algn="l" defTabSz="914195" rtl="0" eaLnBrk="1" latinLnBrk="0" hangingPunct="1">
        <a:defRPr sz="1801" kern="1200">
          <a:solidFill>
            <a:schemeClr val="tx1"/>
          </a:solidFill>
          <a:latin typeface="+mn-lt"/>
          <a:ea typeface="+mn-ea"/>
          <a:cs typeface="+mn-cs"/>
        </a:defRPr>
      </a:lvl1pPr>
      <a:lvl2pPr marL="457097" algn="l" defTabSz="914195" rtl="0" eaLnBrk="1" latinLnBrk="0" hangingPunct="1">
        <a:defRPr sz="1801" kern="1200">
          <a:solidFill>
            <a:schemeClr val="tx1"/>
          </a:solidFill>
          <a:latin typeface="+mn-lt"/>
          <a:ea typeface="+mn-ea"/>
          <a:cs typeface="+mn-cs"/>
        </a:defRPr>
      </a:lvl2pPr>
      <a:lvl3pPr marL="914195" algn="l" defTabSz="914195" rtl="0" eaLnBrk="1" latinLnBrk="0" hangingPunct="1">
        <a:defRPr sz="1801" kern="1200">
          <a:solidFill>
            <a:schemeClr val="tx1"/>
          </a:solidFill>
          <a:latin typeface="+mn-lt"/>
          <a:ea typeface="+mn-ea"/>
          <a:cs typeface="+mn-cs"/>
        </a:defRPr>
      </a:lvl3pPr>
      <a:lvl4pPr marL="1371292" algn="l" defTabSz="914195" rtl="0" eaLnBrk="1" latinLnBrk="0" hangingPunct="1">
        <a:defRPr sz="1801" kern="1200">
          <a:solidFill>
            <a:schemeClr val="tx1"/>
          </a:solidFill>
          <a:latin typeface="+mn-lt"/>
          <a:ea typeface="+mn-ea"/>
          <a:cs typeface="+mn-cs"/>
        </a:defRPr>
      </a:lvl4pPr>
      <a:lvl5pPr marL="1828389" algn="l" defTabSz="914195" rtl="0" eaLnBrk="1" latinLnBrk="0" hangingPunct="1">
        <a:defRPr sz="1801" kern="1200">
          <a:solidFill>
            <a:schemeClr val="tx1"/>
          </a:solidFill>
          <a:latin typeface="+mn-lt"/>
          <a:ea typeface="+mn-ea"/>
          <a:cs typeface="+mn-cs"/>
        </a:defRPr>
      </a:lvl5pPr>
      <a:lvl6pPr marL="2285486" algn="l" defTabSz="914195" rtl="0" eaLnBrk="1" latinLnBrk="0" hangingPunct="1">
        <a:defRPr sz="1801" kern="1200">
          <a:solidFill>
            <a:schemeClr val="tx1"/>
          </a:solidFill>
          <a:latin typeface="+mn-lt"/>
          <a:ea typeface="+mn-ea"/>
          <a:cs typeface="+mn-cs"/>
        </a:defRPr>
      </a:lvl6pPr>
      <a:lvl7pPr marL="2742582" algn="l" defTabSz="914195" rtl="0" eaLnBrk="1" latinLnBrk="0" hangingPunct="1">
        <a:defRPr sz="1801" kern="1200">
          <a:solidFill>
            <a:schemeClr val="tx1"/>
          </a:solidFill>
          <a:latin typeface="+mn-lt"/>
          <a:ea typeface="+mn-ea"/>
          <a:cs typeface="+mn-cs"/>
        </a:defRPr>
      </a:lvl7pPr>
      <a:lvl8pPr marL="3199681" algn="l" defTabSz="914195" rtl="0" eaLnBrk="1" latinLnBrk="0" hangingPunct="1">
        <a:defRPr sz="1801" kern="1200">
          <a:solidFill>
            <a:schemeClr val="tx1"/>
          </a:solidFill>
          <a:latin typeface="+mn-lt"/>
          <a:ea typeface="+mn-ea"/>
          <a:cs typeface="+mn-cs"/>
        </a:defRPr>
      </a:lvl8pPr>
      <a:lvl9pPr marL="3656778" algn="l" defTabSz="914195"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882AB2-D7BC-4A93-BBF5-9538CE1D795D}"/>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A663C5E-D467-4924-98C9-F82C35C05D76}"/>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6946AC2-B00F-443F-8B37-A4CEA9E20610}"/>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A91B3-6DD8-4011-AFE9-42DF1AC4A028}" type="datetimeFigureOut">
              <a:rPr lang="lv-LV" smtClean="0"/>
              <a:t>01.07.2020</a:t>
            </a:fld>
            <a:endParaRPr lang="lv-LV"/>
          </a:p>
        </p:txBody>
      </p:sp>
      <p:sp>
        <p:nvSpPr>
          <p:cNvPr id="5" name="Footer Placeholder 4">
            <a:extLst>
              <a:ext uri="{FF2B5EF4-FFF2-40B4-BE49-F238E27FC236}">
                <a16:creationId xmlns:a16="http://schemas.microsoft.com/office/drawing/2014/main" id="{044539A8-BBBC-4AD9-9D8A-592D5A00E624}"/>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4EEA162B-03A1-46B1-9CF3-063C41B5909A}"/>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DC56D-AB53-45D7-8FA3-34B4CB04D80B}" type="slidenum">
              <a:rPr lang="lv-LV" smtClean="0"/>
              <a:t>‹#›</a:t>
            </a:fld>
            <a:endParaRPr lang="lv-LV"/>
          </a:p>
        </p:txBody>
      </p:sp>
    </p:spTree>
    <p:extLst>
      <p:ext uri="{BB962C8B-B14F-4D97-AF65-F5344CB8AC3E}">
        <p14:creationId xmlns:p14="http://schemas.microsoft.com/office/powerpoint/2010/main" val="423722684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2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1"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lv-LV"/>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622">
                <a:solidFill>
                  <a:schemeClr val="tx1">
                    <a:tint val="75000"/>
                  </a:schemeClr>
                </a:solidFill>
              </a:defRPr>
            </a:lvl1pPr>
          </a:lstStyle>
          <a:p>
            <a:fld id="{5A7E100F-24BC-488D-9D06-1CDC77636813}" type="datetimeFigureOut">
              <a:rPr lang="lv-LV" smtClean="0"/>
              <a:t>01.07.2020</a:t>
            </a:fld>
            <a:endParaRPr lang="lv-LV"/>
          </a:p>
        </p:txBody>
      </p:sp>
      <p:sp>
        <p:nvSpPr>
          <p:cNvPr id="5" name="Footer Placeholder 4"/>
          <p:cNvSpPr>
            <a:spLocks noGrp="1"/>
          </p:cNvSpPr>
          <p:nvPr>
            <p:ph type="ftr" sz="quarter" idx="3"/>
          </p:nvPr>
        </p:nvSpPr>
        <p:spPr>
          <a:xfrm>
            <a:off x="4038604" y="6356354"/>
            <a:ext cx="4114800" cy="365125"/>
          </a:xfrm>
          <a:prstGeom prst="rect">
            <a:avLst/>
          </a:prstGeom>
        </p:spPr>
        <p:txBody>
          <a:bodyPr vert="horz" lIns="91440" tIns="45720" rIns="91440" bIns="45720" rtlCol="0" anchor="ctr"/>
          <a:lstStyle>
            <a:lvl1pPr algn="ctr">
              <a:defRPr sz="622">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622">
                <a:solidFill>
                  <a:schemeClr val="tx1">
                    <a:tint val="75000"/>
                  </a:schemeClr>
                </a:solidFill>
              </a:defRPr>
            </a:lvl1pPr>
          </a:lstStyle>
          <a:p>
            <a:fld id="{7179EF3F-592A-4574-B7A9-E9B12AB807BF}" type="slidenum">
              <a:rPr lang="lv-LV" smtClean="0"/>
              <a:t>‹#›</a:t>
            </a:fld>
            <a:endParaRPr lang="lv-LV"/>
          </a:p>
        </p:txBody>
      </p:sp>
    </p:spTree>
    <p:extLst>
      <p:ext uri="{BB962C8B-B14F-4D97-AF65-F5344CB8AC3E}">
        <p14:creationId xmlns:p14="http://schemas.microsoft.com/office/powerpoint/2010/main" val="27108427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473832" rtl="0" eaLnBrk="1" latinLnBrk="0" hangingPunct="1">
        <a:lnSpc>
          <a:spcPct val="90000"/>
        </a:lnSpc>
        <a:spcBef>
          <a:spcPct val="0"/>
        </a:spcBef>
        <a:buNone/>
        <a:defRPr sz="2281" kern="1200">
          <a:solidFill>
            <a:schemeClr val="tx1"/>
          </a:solidFill>
          <a:latin typeface="+mj-lt"/>
          <a:ea typeface="+mj-ea"/>
          <a:cs typeface="+mj-cs"/>
        </a:defRPr>
      </a:lvl1pPr>
    </p:titleStyle>
    <p:bodyStyle>
      <a:lvl1pPr marL="118458" indent="-118458" algn="l" defTabSz="473832" rtl="0" eaLnBrk="1" latinLnBrk="0" hangingPunct="1">
        <a:lnSpc>
          <a:spcPct val="90000"/>
        </a:lnSpc>
        <a:spcBef>
          <a:spcPts val="517"/>
        </a:spcBef>
        <a:buFont typeface="Arial" panose="020B0604020202020204" pitchFamily="34" charset="0"/>
        <a:buChar char="•"/>
        <a:defRPr sz="1451" kern="1200">
          <a:solidFill>
            <a:schemeClr val="tx1"/>
          </a:solidFill>
          <a:latin typeface="+mn-lt"/>
          <a:ea typeface="+mn-ea"/>
          <a:cs typeface="+mn-cs"/>
        </a:defRPr>
      </a:lvl1pPr>
      <a:lvl2pPr marL="355373" indent="-118458" algn="l" defTabSz="473832" rtl="0" eaLnBrk="1" latinLnBrk="0" hangingPunct="1">
        <a:lnSpc>
          <a:spcPct val="90000"/>
        </a:lnSpc>
        <a:spcBef>
          <a:spcPts val="260"/>
        </a:spcBef>
        <a:buFont typeface="Arial" panose="020B0604020202020204" pitchFamily="34" charset="0"/>
        <a:buChar char="•"/>
        <a:defRPr sz="1244" kern="1200">
          <a:solidFill>
            <a:schemeClr val="tx1"/>
          </a:solidFill>
          <a:latin typeface="+mn-lt"/>
          <a:ea typeface="+mn-ea"/>
          <a:cs typeface="+mn-cs"/>
        </a:defRPr>
      </a:lvl2pPr>
      <a:lvl3pPr marL="592290" indent="-118458" algn="l" defTabSz="473832" rtl="0" eaLnBrk="1" latinLnBrk="0" hangingPunct="1">
        <a:lnSpc>
          <a:spcPct val="90000"/>
        </a:lnSpc>
        <a:spcBef>
          <a:spcPts val="260"/>
        </a:spcBef>
        <a:buFont typeface="Arial" panose="020B0604020202020204" pitchFamily="34" charset="0"/>
        <a:buChar char="•"/>
        <a:defRPr sz="1036" kern="1200">
          <a:solidFill>
            <a:schemeClr val="tx1"/>
          </a:solidFill>
          <a:latin typeface="+mn-lt"/>
          <a:ea typeface="+mn-ea"/>
          <a:cs typeface="+mn-cs"/>
        </a:defRPr>
      </a:lvl3pPr>
      <a:lvl4pPr marL="829205" indent="-118458" algn="l" defTabSz="473832" rtl="0" eaLnBrk="1" latinLnBrk="0" hangingPunct="1">
        <a:lnSpc>
          <a:spcPct val="90000"/>
        </a:lnSpc>
        <a:spcBef>
          <a:spcPts val="260"/>
        </a:spcBef>
        <a:buFont typeface="Arial" panose="020B0604020202020204" pitchFamily="34" charset="0"/>
        <a:buChar char="•"/>
        <a:defRPr sz="933" kern="1200">
          <a:solidFill>
            <a:schemeClr val="tx1"/>
          </a:solidFill>
          <a:latin typeface="+mn-lt"/>
          <a:ea typeface="+mn-ea"/>
          <a:cs typeface="+mn-cs"/>
        </a:defRPr>
      </a:lvl4pPr>
      <a:lvl5pPr marL="1066120" indent="-118458" algn="l" defTabSz="473832" rtl="0" eaLnBrk="1" latinLnBrk="0" hangingPunct="1">
        <a:lnSpc>
          <a:spcPct val="90000"/>
        </a:lnSpc>
        <a:spcBef>
          <a:spcPts val="260"/>
        </a:spcBef>
        <a:buFont typeface="Arial" panose="020B0604020202020204" pitchFamily="34" charset="0"/>
        <a:buChar char="•"/>
        <a:defRPr sz="933" kern="1200">
          <a:solidFill>
            <a:schemeClr val="tx1"/>
          </a:solidFill>
          <a:latin typeface="+mn-lt"/>
          <a:ea typeface="+mn-ea"/>
          <a:cs typeface="+mn-cs"/>
        </a:defRPr>
      </a:lvl5pPr>
      <a:lvl6pPr marL="1303035" indent="-118458" algn="l" defTabSz="473832" rtl="0" eaLnBrk="1" latinLnBrk="0" hangingPunct="1">
        <a:lnSpc>
          <a:spcPct val="90000"/>
        </a:lnSpc>
        <a:spcBef>
          <a:spcPts val="260"/>
        </a:spcBef>
        <a:buFont typeface="Arial" panose="020B0604020202020204" pitchFamily="34" charset="0"/>
        <a:buChar char="•"/>
        <a:defRPr sz="933" kern="1200">
          <a:solidFill>
            <a:schemeClr val="tx1"/>
          </a:solidFill>
          <a:latin typeface="+mn-lt"/>
          <a:ea typeface="+mn-ea"/>
          <a:cs typeface="+mn-cs"/>
        </a:defRPr>
      </a:lvl6pPr>
      <a:lvl7pPr marL="1539952" indent="-118458" algn="l" defTabSz="473832" rtl="0" eaLnBrk="1" latinLnBrk="0" hangingPunct="1">
        <a:lnSpc>
          <a:spcPct val="90000"/>
        </a:lnSpc>
        <a:spcBef>
          <a:spcPts val="260"/>
        </a:spcBef>
        <a:buFont typeface="Arial" panose="020B0604020202020204" pitchFamily="34" charset="0"/>
        <a:buChar char="•"/>
        <a:defRPr sz="933" kern="1200">
          <a:solidFill>
            <a:schemeClr val="tx1"/>
          </a:solidFill>
          <a:latin typeface="+mn-lt"/>
          <a:ea typeface="+mn-ea"/>
          <a:cs typeface="+mn-cs"/>
        </a:defRPr>
      </a:lvl7pPr>
      <a:lvl8pPr marL="1776867" indent="-118458" algn="l" defTabSz="473832" rtl="0" eaLnBrk="1" latinLnBrk="0" hangingPunct="1">
        <a:lnSpc>
          <a:spcPct val="90000"/>
        </a:lnSpc>
        <a:spcBef>
          <a:spcPts val="260"/>
        </a:spcBef>
        <a:buFont typeface="Arial" panose="020B0604020202020204" pitchFamily="34" charset="0"/>
        <a:buChar char="•"/>
        <a:defRPr sz="933" kern="1200">
          <a:solidFill>
            <a:schemeClr val="tx1"/>
          </a:solidFill>
          <a:latin typeface="+mn-lt"/>
          <a:ea typeface="+mn-ea"/>
          <a:cs typeface="+mn-cs"/>
        </a:defRPr>
      </a:lvl8pPr>
      <a:lvl9pPr marL="2013782" indent="-118458" algn="l" defTabSz="473832" rtl="0" eaLnBrk="1" latinLnBrk="0" hangingPunct="1">
        <a:lnSpc>
          <a:spcPct val="90000"/>
        </a:lnSpc>
        <a:spcBef>
          <a:spcPts val="260"/>
        </a:spcBef>
        <a:buFont typeface="Arial" panose="020B0604020202020204" pitchFamily="34" charset="0"/>
        <a:buChar char="•"/>
        <a:defRPr sz="933" kern="1200">
          <a:solidFill>
            <a:schemeClr val="tx1"/>
          </a:solidFill>
          <a:latin typeface="+mn-lt"/>
          <a:ea typeface="+mn-ea"/>
          <a:cs typeface="+mn-cs"/>
        </a:defRPr>
      </a:lvl9pPr>
    </p:bodyStyle>
    <p:otherStyle>
      <a:defPPr>
        <a:defRPr lang="en-US"/>
      </a:defPPr>
      <a:lvl1pPr marL="0" algn="l" defTabSz="473832" rtl="0" eaLnBrk="1" latinLnBrk="0" hangingPunct="1">
        <a:defRPr sz="933" kern="1200">
          <a:solidFill>
            <a:schemeClr val="tx1"/>
          </a:solidFill>
          <a:latin typeface="+mn-lt"/>
          <a:ea typeface="+mn-ea"/>
          <a:cs typeface="+mn-cs"/>
        </a:defRPr>
      </a:lvl1pPr>
      <a:lvl2pPr marL="236917" algn="l" defTabSz="473832" rtl="0" eaLnBrk="1" latinLnBrk="0" hangingPunct="1">
        <a:defRPr sz="933" kern="1200">
          <a:solidFill>
            <a:schemeClr val="tx1"/>
          </a:solidFill>
          <a:latin typeface="+mn-lt"/>
          <a:ea typeface="+mn-ea"/>
          <a:cs typeface="+mn-cs"/>
        </a:defRPr>
      </a:lvl2pPr>
      <a:lvl3pPr marL="473832" algn="l" defTabSz="473832" rtl="0" eaLnBrk="1" latinLnBrk="0" hangingPunct="1">
        <a:defRPr sz="933" kern="1200">
          <a:solidFill>
            <a:schemeClr val="tx1"/>
          </a:solidFill>
          <a:latin typeface="+mn-lt"/>
          <a:ea typeface="+mn-ea"/>
          <a:cs typeface="+mn-cs"/>
        </a:defRPr>
      </a:lvl3pPr>
      <a:lvl4pPr marL="710747" algn="l" defTabSz="473832" rtl="0" eaLnBrk="1" latinLnBrk="0" hangingPunct="1">
        <a:defRPr sz="933" kern="1200">
          <a:solidFill>
            <a:schemeClr val="tx1"/>
          </a:solidFill>
          <a:latin typeface="+mn-lt"/>
          <a:ea typeface="+mn-ea"/>
          <a:cs typeface="+mn-cs"/>
        </a:defRPr>
      </a:lvl4pPr>
      <a:lvl5pPr marL="947662" algn="l" defTabSz="473832" rtl="0" eaLnBrk="1" latinLnBrk="0" hangingPunct="1">
        <a:defRPr sz="933" kern="1200">
          <a:solidFill>
            <a:schemeClr val="tx1"/>
          </a:solidFill>
          <a:latin typeface="+mn-lt"/>
          <a:ea typeface="+mn-ea"/>
          <a:cs typeface="+mn-cs"/>
        </a:defRPr>
      </a:lvl5pPr>
      <a:lvl6pPr marL="1184578" algn="l" defTabSz="473832" rtl="0" eaLnBrk="1" latinLnBrk="0" hangingPunct="1">
        <a:defRPr sz="933" kern="1200">
          <a:solidFill>
            <a:schemeClr val="tx1"/>
          </a:solidFill>
          <a:latin typeface="+mn-lt"/>
          <a:ea typeface="+mn-ea"/>
          <a:cs typeface="+mn-cs"/>
        </a:defRPr>
      </a:lvl6pPr>
      <a:lvl7pPr marL="1421493" algn="l" defTabSz="473832" rtl="0" eaLnBrk="1" latinLnBrk="0" hangingPunct="1">
        <a:defRPr sz="933" kern="1200">
          <a:solidFill>
            <a:schemeClr val="tx1"/>
          </a:solidFill>
          <a:latin typeface="+mn-lt"/>
          <a:ea typeface="+mn-ea"/>
          <a:cs typeface="+mn-cs"/>
        </a:defRPr>
      </a:lvl7pPr>
      <a:lvl8pPr marL="1658408" algn="l" defTabSz="473832" rtl="0" eaLnBrk="1" latinLnBrk="0" hangingPunct="1">
        <a:defRPr sz="933" kern="1200">
          <a:solidFill>
            <a:schemeClr val="tx1"/>
          </a:solidFill>
          <a:latin typeface="+mn-lt"/>
          <a:ea typeface="+mn-ea"/>
          <a:cs typeface="+mn-cs"/>
        </a:defRPr>
      </a:lvl8pPr>
      <a:lvl9pPr marL="1895323" algn="l" defTabSz="473832" rtl="0" eaLnBrk="1" latinLnBrk="0" hangingPunct="1">
        <a:defRPr sz="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7.xml"/><Relationship Id="rId1" Type="http://schemas.openxmlformats.org/officeDocument/2006/relationships/slideLayout" Target="../slideLayouts/slideLayout6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7" name="object 2"/>
          <p:cNvSpPr txBox="1">
            <a:spLocks/>
          </p:cNvSpPr>
          <p:nvPr/>
        </p:nvSpPr>
        <p:spPr>
          <a:xfrm>
            <a:off x="1127448" y="2996953"/>
            <a:ext cx="8479308" cy="11336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1" marR="5081">
              <a:lnSpc>
                <a:spcPct val="100000"/>
              </a:lnSpc>
              <a:spcBef>
                <a:spcPts val="100"/>
              </a:spcBef>
            </a:pPr>
            <a:r>
              <a:rPr lang="en-US" sz="3600" b="1" spc="-14" dirty="0">
                <a:solidFill>
                  <a:schemeClr val="bg1"/>
                </a:solidFill>
                <a:latin typeface="Cambria" panose="02040503050406030204" pitchFamily="18" charset="0"/>
                <a:ea typeface="Cambria" panose="02040503050406030204" pitchFamily="18" charset="0"/>
                <a:cs typeface="Arial" panose="020B0604020202020204" pitchFamily="34" charset="0"/>
              </a:rPr>
              <a:t>Centre for Educational Growth</a:t>
            </a:r>
            <a:r>
              <a:rPr lang="lv-LV" sz="3600" b="1" spc="-14" dirty="0">
                <a:solidFill>
                  <a:schemeClr val="bg1"/>
                </a:solidFill>
                <a:latin typeface="Cambria" panose="02040503050406030204" pitchFamily="18" charset="0"/>
                <a:ea typeface="Cambria" panose="02040503050406030204" pitchFamily="18" charset="0"/>
                <a:cs typeface="Arial" panose="020B0604020202020204" pitchFamily="34" charset="0"/>
              </a:rPr>
              <a:t> (CFEG)</a:t>
            </a:r>
          </a:p>
          <a:p>
            <a:pPr marL="12701" marR="5081">
              <a:lnSpc>
                <a:spcPct val="100000"/>
              </a:lnSpc>
              <a:spcBef>
                <a:spcPts val="100"/>
              </a:spcBef>
            </a:pPr>
            <a:r>
              <a:rPr lang="en-US" sz="3600" b="1" spc="-14" dirty="0">
                <a:solidFill>
                  <a:schemeClr val="bg1"/>
                </a:solidFill>
                <a:latin typeface="Cambria" panose="02040503050406030204" pitchFamily="18" charset="0"/>
                <a:ea typeface="Cambria" panose="02040503050406030204" pitchFamily="18" charset="0"/>
                <a:cs typeface="Arial" panose="020B0604020202020204" pitchFamily="34" charset="0"/>
              </a:rPr>
              <a:t>of </a:t>
            </a:r>
            <a:r>
              <a:rPr lang="lv-LV" sz="3600" b="1" spc="-14"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spc="-14" dirty="0" err="1">
                <a:solidFill>
                  <a:schemeClr val="bg1"/>
                </a:solidFill>
                <a:latin typeface="Cambria" panose="02040503050406030204" pitchFamily="18" charset="0"/>
                <a:ea typeface="Cambria" panose="02040503050406030204" pitchFamily="18" charset="0"/>
                <a:cs typeface="Arial" panose="020B0604020202020204" pitchFamily="34" charset="0"/>
              </a:rPr>
              <a:t>Rīga</a:t>
            </a:r>
            <a:r>
              <a:rPr lang="en-US" sz="3600" b="1" spc="-14"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3600" b="1" spc="-14" dirty="0" err="1">
                <a:solidFill>
                  <a:schemeClr val="bg1"/>
                </a:solidFill>
                <a:latin typeface="Cambria" panose="02040503050406030204" pitchFamily="18" charset="0"/>
                <a:ea typeface="Cambria" panose="02040503050406030204" pitchFamily="18" charset="0"/>
                <a:cs typeface="Arial" panose="020B0604020202020204" pitchFamily="34" charset="0"/>
              </a:rPr>
              <a:t>Stradiņš</a:t>
            </a:r>
            <a:r>
              <a:rPr lang="en-US" sz="3600" b="1" spc="-14" dirty="0">
                <a:solidFill>
                  <a:schemeClr val="bg1"/>
                </a:solidFill>
                <a:latin typeface="Cambria" panose="02040503050406030204" pitchFamily="18" charset="0"/>
                <a:ea typeface="Cambria" panose="02040503050406030204" pitchFamily="18" charset="0"/>
                <a:cs typeface="Arial" panose="020B0604020202020204" pitchFamily="34" charset="0"/>
              </a:rPr>
              <a:t> University</a:t>
            </a:r>
            <a:endParaRPr lang="en-US" sz="3600" b="1" spc="-1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27E1665-791B-4512-B273-C53D8207C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7" y="63109"/>
            <a:ext cx="4228946" cy="1584176"/>
          </a:xfrm>
          <a:prstGeom prst="rect">
            <a:avLst/>
          </a:prstGeom>
        </p:spPr>
      </p:pic>
    </p:spTree>
    <p:extLst>
      <p:ext uri="{BB962C8B-B14F-4D97-AF65-F5344CB8AC3E}">
        <p14:creationId xmlns:p14="http://schemas.microsoft.com/office/powerpoint/2010/main" val="100528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B8A4F5-A9AB-49D0-9B1E-8056F96B62E1}"/>
              </a:ext>
            </a:extLst>
          </p:cNvPr>
          <p:cNvPicPr>
            <a:picLocks noChangeAspect="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r="2853" b="10751"/>
          <a:stretch/>
        </p:blipFill>
        <p:spPr>
          <a:xfrm>
            <a:off x="2484369" y="85862"/>
            <a:ext cx="4187696" cy="6686276"/>
          </a:xfrm>
          <a:prstGeom prst="rect">
            <a:avLst/>
          </a:prstGeom>
        </p:spPr>
      </p:pic>
      <p:sp>
        <p:nvSpPr>
          <p:cNvPr id="4" name="TextBox 3">
            <a:extLst>
              <a:ext uri="{FF2B5EF4-FFF2-40B4-BE49-F238E27FC236}">
                <a16:creationId xmlns:a16="http://schemas.microsoft.com/office/drawing/2014/main" id="{31C661D1-75B5-45C3-A570-7E21C5ED3A7A}"/>
              </a:ext>
            </a:extLst>
          </p:cNvPr>
          <p:cNvSpPr txBox="1"/>
          <p:nvPr/>
        </p:nvSpPr>
        <p:spPr>
          <a:xfrm>
            <a:off x="-672752" y="797653"/>
            <a:ext cx="2808312" cy="461665"/>
          </a:xfrm>
          <a:prstGeom prst="rect">
            <a:avLst/>
          </a:prstGeom>
          <a:noFill/>
        </p:spPr>
        <p:txBody>
          <a:bodyPr wrap="square" rtlCol="0">
            <a:spAutoFit/>
          </a:bodyPr>
          <a:lstStyle/>
          <a:p>
            <a:pPr algn="ctr"/>
            <a:r>
              <a:rPr lang="lv-LV" sz="2400" b="1" dirty="0">
                <a:solidFill>
                  <a:srgbClr val="266E21"/>
                </a:solidFill>
                <a:latin typeface="Cambria" panose="02040503050406030204" pitchFamily="18" charset="0"/>
                <a:ea typeface="Cambria" panose="02040503050406030204" pitchFamily="18" charset="0"/>
                <a:cs typeface="Times New Roman" panose="02020603050405020304" pitchFamily="18" charset="0"/>
              </a:rPr>
              <a:t>2014</a:t>
            </a:r>
            <a:r>
              <a:rPr lang="lv-LV" sz="1801" b="1" dirty="0">
                <a:solidFill>
                  <a:srgbClr val="266E21"/>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B05644A-E944-4EC7-8194-11DA68C2146B}"/>
              </a:ext>
            </a:extLst>
          </p:cNvPr>
          <p:cNvSpPr/>
          <p:nvPr/>
        </p:nvSpPr>
        <p:spPr>
          <a:xfrm>
            <a:off x="9408369" y="2"/>
            <a:ext cx="2783632" cy="6858000"/>
          </a:xfrm>
          <a:prstGeom prst="rect">
            <a:avLst/>
          </a:prstGeom>
          <a:solidFill>
            <a:srgbClr val="FFFFFF">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v-LV" sz="1801">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F592ACE-C01F-4EE7-AB89-7BC8C828B263}"/>
              </a:ext>
            </a:extLst>
          </p:cNvPr>
          <p:cNvSpPr/>
          <p:nvPr/>
        </p:nvSpPr>
        <p:spPr>
          <a:xfrm>
            <a:off x="479376" y="6021289"/>
            <a:ext cx="2927648" cy="6426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lv-LV" sz="1801"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FA4A277-4CB7-431B-8E3C-B0FEB7988030}"/>
              </a:ext>
            </a:extLst>
          </p:cNvPr>
          <p:cNvSpPr txBox="1"/>
          <p:nvPr/>
        </p:nvSpPr>
        <p:spPr>
          <a:xfrm>
            <a:off x="9035662" y="1359138"/>
            <a:ext cx="2808313" cy="461665"/>
          </a:xfrm>
          <a:prstGeom prst="rect">
            <a:avLst/>
          </a:prstGeom>
          <a:noFill/>
        </p:spPr>
        <p:txBody>
          <a:bodyPr wrap="square" rtlCol="0">
            <a:spAutoFit/>
          </a:bodyPr>
          <a:lstStyle/>
          <a:p>
            <a:pPr algn="r"/>
            <a:r>
              <a:rPr lang="lv-LV" sz="2400" b="1" dirty="0">
                <a:solidFill>
                  <a:srgbClr val="266E21"/>
                </a:solidFill>
                <a:latin typeface="Cambria" panose="02040503050406030204" pitchFamily="18" charset="0"/>
                <a:ea typeface="Cambria" panose="02040503050406030204" pitchFamily="18" charset="0"/>
                <a:cs typeface="Times New Roman" panose="02020603050405020304" pitchFamily="18" charset="0"/>
              </a:rPr>
              <a:t>2018.</a:t>
            </a:r>
          </a:p>
        </p:txBody>
      </p:sp>
      <p:sp>
        <p:nvSpPr>
          <p:cNvPr id="8" name="Rectangle 7">
            <a:extLst>
              <a:ext uri="{FF2B5EF4-FFF2-40B4-BE49-F238E27FC236}">
                <a16:creationId xmlns:a16="http://schemas.microsoft.com/office/drawing/2014/main" id="{56D4A5BC-A1DF-4D61-BE4F-A8A70903D3A1}"/>
              </a:ext>
            </a:extLst>
          </p:cNvPr>
          <p:cNvSpPr/>
          <p:nvPr/>
        </p:nvSpPr>
        <p:spPr>
          <a:xfrm>
            <a:off x="7821811" y="322494"/>
            <a:ext cx="4203971" cy="461665"/>
          </a:xfrm>
          <a:prstGeom prst="rect">
            <a:avLst/>
          </a:prstGeom>
        </p:spPr>
        <p:txBody>
          <a:bodyPr wrap="none">
            <a:spAutoFit/>
          </a:bodyPr>
          <a:lstStyle/>
          <a:p>
            <a:r>
              <a:rPr lang="en-US" sz="2400" b="1" spc="-14" dirty="0">
                <a:solidFill>
                  <a:srgbClr val="8E001C"/>
                </a:solidFill>
                <a:latin typeface="Cambria" panose="02040503050406030204" pitchFamily="18" charset="0"/>
                <a:ea typeface="Cambria" panose="02040503050406030204" pitchFamily="18" charset="0"/>
                <a:cs typeface="Arial" panose="020B0604020202020204" pitchFamily="34" charset="0"/>
              </a:rPr>
              <a:t>DEVELOPMENT OF THE </a:t>
            </a:r>
            <a:r>
              <a:rPr lang="en-US" sz="2400" b="1" i="1" spc="-14" dirty="0">
                <a:solidFill>
                  <a:srgbClr val="8E001C"/>
                </a:solidFill>
                <a:latin typeface="Cambria" panose="02040503050406030204" pitchFamily="18" charset="0"/>
                <a:ea typeface="Cambria" panose="02040503050406030204" pitchFamily="18" charset="0"/>
                <a:cs typeface="Arial" panose="020B0604020202020204" pitchFamily="34" charset="0"/>
              </a:rPr>
              <a:t>CFEG</a:t>
            </a:r>
            <a:endParaRPr lang="en-US" sz="2400" i="1" dirty="0">
              <a:solidFill>
                <a:srgbClr val="8E001C"/>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6D250251-347E-4D8F-B3C1-FFF10E68E723}"/>
              </a:ext>
            </a:extLst>
          </p:cNvPr>
          <p:cNvSpPr/>
          <p:nvPr/>
        </p:nvSpPr>
        <p:spPr>
          <a:xfrm>
            <a:off x="261403" y="1412776"/>
            <a:ext cx="2662763" cy="1815882"/>
          </a:xfrm>
          <a:prstGeom prst="rect">
            <a:avLst/>
          </a:prstGeom>
        </p:spPr>
        <p:txBody>
          <a:bodyPr wrap="square">
            <a:spAutoFit/>
          </a:bodyPr>
          <a:lstStyle/>
          <a:p>
            <a:pPr algn="just"/>
            <a:r>
              <a:rPr lang="en-US" sz="1600" dirty="0">
                <a:latin typeface="Cambria" panose="02040503050406030204" pitchFamily="18" charset="0"/>
                <a:ea typeface="Cambria" panose="02040503050406030204" pitchFamily="18" charset="0"/>
              </a:rPr>
              <a:t>Establishment of a new structural unit to support the quality improvement by conducting regular study process analysis and organizing continuing education of academic staff.</a:t>
            </a:r>
          </a:p>
        </p:txBody>
      </p:sp>
      <p:sp>
        <p:nvSpPr>
          <p:cNvPr id="10" name="Rectangle 9">
            <a:extLst>
              <a:ext uri="{FF2B5EF4-FFF2-40B4-BE49-F238E27FC236}">
                <a16:creationId xmlns:a16="http://schemas.microsoft.com/office/drawing/2014/main" id="{541BD058-8D5F-4FCD-867F-CCB13F395EAC}"/>
              </a:ext>
            </a:extLst>
          </p:cNvPr>
          <p:cNvSpPr/>
          <p:nvPr/>
        </p:nvSpPr>
        <p:spPr>
          <a:xfrm>
            <a:off x="6337220" y="1905084"/>
            <a:ext cx="5519420" cy="4890249"/>
          </a:xfrm>
          <a:prstGeom prst="rect">
            <a:avLst/>
          </a:prstGeom>
        </p:spPr>
        <p:txBody>
          <a:bodyPr wrap="square">
            <a:spAutoFit/>
          </a:bodyPr>
          <a:lstStyle/>
          <a:p>
            <a:pPr lvl="1" algn="just">
              <a:spcBef>
                <a:spcPts val="601"/>
              </a:spcBef>
              <a:spcAft>
                <a:spcPts val="601"/>
              </a:spcAft>
            </a:pPr>
            <a:r>
              <a:rPr lang="en-US" sz="1600" dirty="0">
                <a:latin typeface="Cambria" panose="02040503050406030204" pitchFamily="18" charset="0"/>
                <a:ea typeface="Cambria" panose="02040503050406030204" pitchFamily="18" charset="0"/>
                <a:cs typeface="Microsoft Himalaya" panose="01010100010101010101" pitchFamily="2" charset="0"/>
              </a:rPr>
              <a:t>Expansion of the goal and functions – to provide support for the </a:t>
            </a:r>
            <a:r>
              <a:rPr lang="en-US" sz="1600" dirty="0" err="1">
                <a:latin typeface="Cambria" panose="02040503050406030204" pitchFamily="18" charset="0"/>
                <a:ea typeface="Cambria" panose="02040503050406030204" pitchFamily="18" charset="0"/>
                <a:cs typeface="Microsoft Himalaya" panose="01010100010101010101" pitchFamily="2" charset="0"/>
              </a:rPr>
              <a:t>modernisation</a:t>
            </a:r>
            <a:r>
              <a:rPr lang="en-US" sz="1600" dirty="0">
                <a:latin typeface="Cambria" panose="02040503050406030204" pitchFamily="18" charset="0"/>
                <a:ea typeface="Cambria" panose="02040503050406030204" pitchFamily="18" charset="0"/>
                <a:cs typeface="Microsoft Himalaya" panose="01010100010101010101" pitchFamily="2" charset="0"/>
              </a:rPr>
              <a:t> of the study process and quality improvement.</a:t>
            </a:r>
          </a:p>
          <a:p>
            <a:pPr marL="174630" lvl="1" algn="just">
              <a:spcBef>
                <a:spcPts val="601"/>
              </a:spcBef>
              <a:spcAft>
                <a:spcPts val="601"/>
              </a:spcAft>
            </a:pPr>
            <a:endParaRPr lang="en-US" sz="178" b="1" dirty="0">
              <a:latin typeface="Cambria" panose="02040503050406030204" pitchFamily="18" charset="0"/>
              <a:ea typeface="Cambria" panose="02040503050406030204" pitchFamily="18" charset="0"/>
            </a:endParaRPr>
          </a:p>
          <a:p>
            <a:pPr marL="711218" lvl="1" indent="-285756" algn="just">
              <a:spcBef>
                <a:spcPts val="601"/>
              </a:spcBef>
              <a:spcAft>
                <a:spcPts val="601"/>
              </a:spcAft>
            </a:pPr>
            <a:r>
              <a:rPr lang="en-US" sz="1600" b="1" dirty="0">
                <a:latin typeface="Cambria" panose="02040503050406030204" pitchFamily="18" charset="0"/>
                <a:ea typeface="Cambria" panose="02040503050406030204" pitchFamily="18" charset="0"/>
              </a:rPr>
              <a:t>Objectives:</a:t>
            </a:r>
          </a:p>
          <a:p>
            <a:pPr marL="711218" lvl="2" indent="-285756" algn="just">
              <a:spcBef>
                <a:spcPts val="601"/>
              </a:spcBef>
              <a:spcAft>
                <a:spcPts val="601"/>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analysis and supervision of the content &amp; quality of study process;</a:t>
            </a:r>
          </a:p>
          <a:p>
            <a:pPr marL="711218" lvl="2" indent="-285756" algn="just">
              <a:spcBef>
                <a:spcPts val="601"/>
              </a:spcBef>
              <a:spcAft>
                <a:spcPts val="601"/>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initiatives aimed at the achievement of development of the content of study </a:t>
            </a:r>
            <a:r>
              <a:rPr lang="en-US" sz="1600" dirty="0" err="1">
                <a:latin typeface="Cambria" panose="02040503050406030204" pitchFamily="18" charset="0"/>
                <a:ea typeface="Cambria" panose="02040503050406030204" pitchFamily="18" charset="0"/>
              </a:rPr>
              <a:t>programmes</a:t>
            </a:r>
            <a:r>
              <a:rPr lang="en-US" sz="1600" dirty="0">
                <a:latin typeface="Cambria" panose="02040503050406030204" pitchFamily="18" charset="0"/>
                <a:ea typeface="Cambria" panose="02040503050406030204" pitchFamily="18" charset="0"/>
              </a:rPr>
              <a:t> and the process in cooperation with internal &amp; external partners;</a:t>
            </a:r>
          </a:p>
          <a:p>
            <a:pPr marL="711218" lvl="2" indent="-285756" algn="just">
              <a:spcBef>
                <a:spcPts val="601"/>
              </a:spcBef>
              <a:spcAft>
                <a:spcPts val="601"/>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integration of pedagogical innovations at the level of study </a:t>
            </a:r>
            <a:r>
              <a:rPr lang="en-US" sz="1600" dirty="0" err="1">
                <a:latin typeface="Cambria" panose="02040503050406030204" pitchFamily="18" charset="0"/>
                <a:ea typeface="Cambria" panose="02040503050406030204" pitchFamily="18" charset="0"/>
              </a:rPr>
              <a:t>programmes</a:t>
            </a:r>
            <a:r>
              <a:rPr lang="en-US" sz="1600" dirty="0">
                <a:latin typeface="Cambria" panose="02040503050406030204" pitchFamily="18" charset="0"/>
                <a:ea typeface="Cambria" panose="02040503050406030204" pitchFamily="18" charset="0"/>
              </a:rPr>
              <a:t> and courses; </a:t>
            </a:r>
          </a:p>
          <a:p>
            <a:pPr marL="711218" lvl="2" indent="-285756" algn="just">
              <a:spcBef>
                <a:spcPts val="601"/>
              </a:spcBef>
              <a:spcAft>
                <a:spcPts val="601"/>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pedagogical development of the teaching staff in systemic continuing education;</a:t>
            </a:r>
          </a:p>
          <a:p>
            <a:pPr marL="711218" lvl="2" indent="-285756" algn="just">
              <a:spcBef>
                <a:spcPts val="601"/>
              </a:spcBef>
              <a:spcAft>
                <a:spcPts val="601"/>
              </a:spcAft>
              <a:buFont typeface="Arial" panose="020B0604020202020204" pitchFamily="34" charset="0"/>
              <a:buChar char="•"/>
            </a:pPr>
            <a:r>
              <a:rPr lang="en-US" sz="1600" dirty="0">
                <a:latin typeface="Cambria" panose="02040503050406030204" pitchFamily="18" charset="0"/>
                <a:ea typeface="Cambria" panose="02040503050406030204" pitchFamily="18" charset="0"/>
              </a:rPr>
              <a:t>implementation of academic and research activities within</a:t>
            </a:r>
          </a:p>
        </p:txBody>
      </p:sp>
      <p:sp>
        <p:nvSpPr>
          <p:cNvPr id="11" name="TextBox 10">
            <a:extLst>
              <a:ext uri="{FF2B5EF4-FFF2-40B4-BE49-F238E27FC236}">
                <a16:creationId xmlns:a16="http://schemas.microsoft.com/office/drawing/2014/main" id="{4B61DDAB-1E7B-4616-8052-0759971D2BD9}"/>
              </a:ext>
            </a:extLst>
          </p:cNvPr>
          <p:cNvSpPr txBox="1"/>
          <p:nvPr/>
        </p:nvSpPr>
        <p:spPr>
          <a:xfrm>
            <a:off x="3447202" y="1959225"/>
            <a:ext cx="2662763" cy="461665"/>
          </a:xfrm>
          <a:prstGeom prst="rect">
            <a:avLst/>
          </a:prstGeom>
          <a:noFill/>
        </p:spPr>
        <p:txBody>
          <a:bodyPr wrap="square" rtlCol="0">
            <a:spAutoFit/>
          </a:bodyPr>
          <a:lstStyle/>
          <a:p>
            <a:pPr algn="ctr"/>
            <a:r>
              <a:rPr lang="lv-LV" sz="2400" dirty="0">
                <a:solidFill>
                  <a:srgbClr val="8E001C"/>
                </a:solidFill>
                <a:latin typeface="Cambria" panose="02040503050406030204" pitchFamily="18" charset="0"/>
                <a:ea typeface="Cambria" panose="02040503050406030204" pitchFamily="18" charset="0"/>
              </a:rPr>
              <a:t>1 – 3 EMPLOYEES</a:t>
            </a:r>
          </a:p>
        </p:txBody>
      </p:sp>
      <p:sp>
        <p:nvSpPr>
          <p:cNvPr id="12" name="TextBox 11">
            <a:extLst>
              <a:ext uri="{FF2B5EF4-FFF2-40B4-BE49-F238E27FC236}">
                <a16:creationId xmlns:a16="http://schemas.microsoft.com/office/drawing/2014/main" id="{4DB60A12-7086-463D-A226-F7638B5A7650}"/>
              </a:ext>
            </a:extLst>
          </p:cNvPr>
          <p:cNvSpPr txBox="1"/>
          <p:nvPr/>
        </p:nvSpPr>
        <p:spPr>
          <a:xfrm>
            <a:off x="3591218" y="5559625"/>
            <a:ext cx="2302724" cy="461665"/>
          </a:xfrm>
          <a:prstGeom prst="rect">
            <a:avLst/>
          </a:prstGeom>
          <a:noFill/>
        </p:spPr>
        <p:txBody>
          <a:bodyPr wrap="square" rtlCol="0">
            <a:spAutoFit/>
          </a:bodyPr>
          <a:lstStyle/>
          <a:p>
            <a:pPr algn="ctr"/>
            <a:r>
              <a:rPr lang="lv-LV" sz="2400" dirty="0">
                <a:solidFill>
                  <a:srgbClr val="8E001C"/>
                </a:solidFill>
                <a:latin typeface="Cambria" panose="02040503050406030204" pitchFamily="18" charset="0"/>
                <a:ea typeface="Cambria" panose="02040503050406030204" pitchFamily="18" charset="0"/>
              </a:rPr>
              <a:t> 13 EMPLOYEES</a:t>
            </a:r>
          </a:p>
        </p:txBody>
      </p:sp>
    </p:spTree>
    <p:extLst>
      <p:ext uri="{BB962C8B-B14F-4D97-AF65-F5344CB8AC3E}">
        <p14:creationId xmlns:p14="http://schemas.microsoft.com/office/powerpoint/2010/main" val="238820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0368606-6694-4373-8C50-B986CE67B937}"/>
              </a:ext>
            </a:extLst>
          </p:cNvPr>
          <p:cNvGrpSpPr/>
          <p:nvPr/>
        </p:nvGrpSpPr>
        <p:grpSpPr>
          <a:xfrm>
            <a:off x="238684" y="0"/>
            <a:ext cx="6669600" cy="9506569"/>
            <a:chOff x="75443" y="147723"/>
            <a:chExt cx="6669600" cy="9506569"/>
          </a:xfrm>
        </p:grpSpPr>
        <p:sp>
          <p:nvSpPr>
            <p:cNvPr id="20" name="Freeform: Shape 19">
              <a:extLst>
                <a:ext uri="{FF2B5EF4-FFF2-40B4-BE49-F238E27FC236}">
                  <a16:creationId xmlns:a16="http://schemas.microsoft.com/office/drawing/2014/main" id="{6084DEE9-F3A3-4002-A566-428D3F41770A}"/>
                </a:ext>
              </a:extLst>
            </p:cNvPr>
            <p:cNvSpPr/>
            <p:nvPr/>
          </p:nvSpPr>
          <p:spPr>
            <a:xfrm>
              <a:off x="3069874" y="1536258"/>
              <a:ext cx="1677547" cy="8118034"/>
            </a:xfrm>
            <a:custGeom>
              <a:avLst/>
              <a:gdLst/>
              <a:ahLst/>
              <a:cxnLst/>
              <a:rect l="0" t="0" r="0" b="0"/>
              <a:pathLst>
                <a:path>
                  <a:moveTo>
                    <a:pt x="1677547" y="0"/>
                  </a:moveTo>
                  <a:lnTo>
                    <a:pt x="1677547" y="8118034"/>
                  </a:lnTo>
                  <a:lnTo>
                    <a:pt x="0" y="811803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BC063721-FE9D-4C99-A557-7B65A2A7AA04}"/>
                </a:ext>
              </a:extLst>
            </p:cNvPr>
            <p:cNvSpPr/>
            <p:nvPr/>
          </p:nvSpPr>
          <p:spPr>
            <a:xfrm>
              <a:off x="3059852" y="1341888"/>
              <a:ext cx="1677547" cy="592839"/>
            </a:xfrm>
            <a:custGeom>
              <a:avLst/>
              <a:gdLst/>
              <a:ahLst/>
              <a:cxnLst/>
              <a:rect l="0" t="0" r="0" b="0"/>
              <a:pathLst>
                <a:path>
                  <a:moveTo>
                    <a:pt x="1677547" y="0"/>
                  </a:moveTo>
                  <a:lnTo>
                    <a:pt x="1677547" y="592839"/>
                  </a:lnTo>
                  <a:lnTo>
                    <a:pt x="0" y="5928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Arc 22">
              <a:extLst>
                <a:ext uri="{FF2B5EF4-FFF2-40B4-BE49-F238E27FC236}">
                  <a16:creationId xmlns:a16="http://schemas.microsoft.com/office/drawing/2014/main" id="{BB5C0292-A9F5-417C-9C05-1D557BF3ECC3}"/>
                </a:ext>
              </a:extLst>
            </p:cNvPr>
            <p:cNvSpPr/>
            <p:nvPr/>
          </p:nvSpPr>
          <p:spPr>
            <a:xfrm>
              <a:off x="3695517" y="347434"/>
              <a:ext cx="2018548" cy="1111999"/>
            </a:xfrm>
            <a:prstGeom prst="arc">
              <a:avLst>
                <a:gd name="adj1" fmla="val 13072874"/>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Arc 23">
              <a:extLst>
                <a:ext uri="{FF2B5EF4-FFF2-40B4-BE49-F238E27FC236}">
                  <a16:creationId xmlns:a16="http://schemas.microsoft.com/office/drawing/2014/main" id="{8F298325-2A43-41A2-97C7-44FD39FE5F5E}"/>
                </a:ext>
              </a:extLst>
            </p:cNvPr>
            <p:cNvSpPr/>
            <p:nvPr/>
          </p:nvSpPr>
          <p:spPr>
            <a:xfrm>
              <a:off x="3695517" y="147723"/>
              <a:ext cx="2018548" cy="1069285"/>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A9BEE16F-F81F-404F-BCB4-2D7F030FDFF5}"/>
                </a:ext>
              </a:extLst>
            </p:cNvPr>
            <p:cNvSpPr/>
            <p:nvPr/>
          </p:nvSpPr>
          <p:spPr>
            <a:xfrm>
              <a:off x="2707947" y="449365"/>
              <a:ext cx="4037096" cy="684342"/>
            </a:xfrm>
            <a:custGeom>
              <a:avLst/>
              <a:gdLst>
                <a:gd name="connsiteX0" fmla="*/ 0 w 4037096"/>
                <a:gd name="connsiteY0" fmla="*/ 0 h 684342"/>
                <a:gd name="connsiteX1" fmla="*/ 4037096 w 4037096"/>
                <a:gd name="connsiteY1" fmla="*/ 0 h 684342"/>
                <a:gd name="connsiteX2" fmla="*/ 4037096 w 4037096"/>
                <a:gd name="connsiteY2" fmla="*/ 684342 h 684342"/>
                <a:gd name="connsiteX3" fmla="*/ 0 w 4037096"/>
                <a:gd name="connsiteY3" fmla="*/ 684342 h 684342"/>
                <a:gd name="connsiteX4" fmla="*/ 0 w 4037096"/>
                <a:gd name="connsiteY4" fmla="*/ 0 h 684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096" h="684342">
                  <a:moveTo>
                    <a:pt x="0" y="0"/>
                  </a:moveTo>
                  <a:lnTo>
                    <a:pt x="4037096" y="0"/>
                  </a:lnTo>
                  <a:lnTo>
                    <a:pt x="4037096" y="684342"/>
                  </a:lnTo>
                  <a:lnTo>
                    <a:pt x="0" y="684342"/>
                  </a:lnTo>
                  <a:lnTo>
                    <a:pt x="0" y="0"/>
                  </a:lnTo>
                  <a:close/>
                </a:path>
              </a:pathLst>
            </a:custGeom>
            <a:solidFill>
              <a:schemeClr val="bg1"/>
            </a:solid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latin typeface="Cambria" panose="02040503050406030204" pitchFamily="18" charset="0"/>
                  <a:ea typeface="Cambria" panose="02040503050406030204" pitchFamily="18" charset="0"/>
                </a:rPr>
                <a:t>Enhancement of Educational Growth </a:t>
              </a:r>
            </a:p>
          </p:txBody>
        </p:sp>
        <p:sp>
          <p:nvSpPr>
            <p:cNvPr id="26" name="Arc 25">
              <a:extLst>
                <a:ext uri="{FF2B5EF4-FFF2-40B4-BE49-F238E27FC236}">
                  <a16:creationId xmlns:a16="http://schemas.microsoft.com/office/drawing/2014/main" id="{9A5B5773-6BB8-4C2A-8641-477ADBCE0B4D}"/>
                </a:ext>
              </a:extLst>
            </p:cNvPr>
            <p:cNvSpPr/>
            <p:nvPr/>
          </p:nvSpPr>
          <p:spPr>
            <a:xfrm>
              <a:off x="1363657" y="1693183"/>
              <a:ext cx="2018548" cy="166746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Arc 26">
              <a:extLst>
                <a:ext uri="{FF2B5EF4-FFF2-40B4-BE49-F238E27FC236}">
                  <a16:creationId xmlns:a16="http://schemas.microsoft.com/office/drawing/2014/main" id="{2C024C12-3A99-4F09-81B1-63E16457EC41}"/>
                </a:ext>
              </a:extLst>
            </p:cNvPr>
            <p:cNvSpPr/>
            <p:nvPr/>
          </p:nvSpPr>
          <p:spPr>
            <a:xfrm>
              <a:off x="1372037" y="1093020"/>
              <a:ext cx="2018548" cy="1533239"/>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FDEE325E-D407-4DF6-A387-5B0B1E3DE5D1}"/>
                </a:ext>
              </a:extLst>
            </p:cNvPr>
            <p:cNvSpPr/>
            <p:nvPr/>
          </p:nvSpPr>
          <p:spPr>
            <a:xfrm>
              <a:off x="75443" y="1550400"/>
              <a:ext cx="4477960" cy="1291870"/>
            </a:xfrm>
            <a:custGeom>
              <a:avLst/>
              <a:gdLst>
                <a:gd name="connsiteX0" fmla="*/ 0 w 4037096"/>
                <a:gd name="connsiteY0" fmla="*/ 0 h 1291870"/>
                <a:gd name="connsiteX1" fmla="*/ 4037096 w 4037096"/>
                <a:gd name="connsiteY1" fmla="*/ 0 h 1291870"/>
                <a:gd name="connsiteX2" fmla="*/ 4037096 w 4037096"/>
                <a:gd name="connsiteY2" fmla="*/ 1291870 h 1291870"/>
                <a:gd name="connsiteX3" fmla="*/ 0 w 4037096"/>
                <a:gd name="connsiteY3" fmla="*/ 1291870 h 1291870"/>
                <a:gd name="connsiteX4" fmla="*/ 0 w 4037096"/>
                <a:gd name="connsiteY4" fmla="*/ 0 h 129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096" h="1291870">
                  <a:moveTo>
                    <a:pt x="0" y="0"/>
                  </a:moveTo>
                  <a:lnTo>
                    <a:pt x="4037096" y="0"/>
                  </a:lnTo>
                  <a:lnTo>
                    <a:pt x="4037096" y="1291870"/>
                  </a:lnTo>
                  <a:lnTo>
                    <a:pt x="0" y="129187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b="1" kern="1200" noProof="0" dirty="0">
                  <a:latin typeface="Cambria" panose="02040503050406030204" pitchFamily="18" charset="0"/>
                  <a:ea typeface="Cambria" panose="02040503050406030204" pitchFamily="18" charset="0"/>
                </a:rPr>
                <a:t>Continuing Education</a:t>
              </a:r>
              <a:r>
                <a:rPr lang="lv-LV" b="1" dirty="0">
                  <a:latin typeface="Cambria" panose="02040503050406030204" pitchFamily="18" charset="0"/>
                  <a:ea typeface="Cambria" panose="02040503050406030204" pitchFamily="18" charset="0"/>
                </a:rPr>
                <a:t> </a:t>
              </a:r>
              <a:r>
                <a:rPr lang="en-US" b="1" kern="1200" noProof="0" dirty="0">
                  <a:latin typeface="Cambria" panose="02040503050406030204" pitchFamily="18" charset="0"/>
                  <a:ea typeface="Cambria" panose="02040503050406030204" pitchFamily="18" charset="0"/>
                </a:rPr>
                <a:t>of Academic Staff</a:t>
              </a:r>
            </a:p>
          </p:txBody>
        </p:sp>
        <p:sp>
          <p:nvSpPr>
            <p:cNvPr id="29" name="Arc 28">
              <a:extLst>
                <a:ext uri="{FF2B5EF4-FFF2-40B4-BE49-F238E27FC236}">
                  <a16:creationId xmlns:a16="http://schemas.microsoft.com/office/drawing/2014/main" id="{E09134C1-469B-4EEF-83FC-6D7D14F691F6}"/>
                </a:ext>
              </a:extLst>
            </p:cNvPr>
            <p:cNvSpPr/>
            <p:nvPr/>
          </p:nvSpPr>
          <p:spPr>
            <a:xfrm>
              <a:off x="1308840" y="2824776"/>
              <a:ext cx="2018548" cy="2018548"/>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Arc 29">
              <a:extLst>
                <a:ext uri="{FF2B5EF4-FFF2-40B4-BE49-F238E27FC236}">
                  <a16:creationId xmlns:a16="http://schemas.microsoft.com/office/drawing/2014/main" id="{5134AC33-3BAD-4CDD-8784-44F7D98409A1}"/>
                </a:ext>
              </a:extLst>
            </p:cNvPr>
            <p:cNvSpPr/>
            <p:nvPr/>
          </p:nvSpPr>
          <p:spPr>
            <a:xfrm>
              <a:off x="1293434" y="2367255"/>
              <a:ext cx="2018548" cy="2018548"/>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Shape 30">
              <a:extLst>
                <a:ext uri="{FF2B5EF4-FFF2-40B4-BE49-F238E27FC236}">
                  <a16:creationId xmlns:a16="http://schemas.microsoft.com/office/drawing/2014/main" id="{94BA60D7-1AC5-4156-917B-7275BFD69055}"/>
                </a:ext>
              </a:extLst>
            </p:cNvPr>
            <p:cNvSpPr/>
            <p:nvPr/>
          </p:nvSpPr>
          <p:spPr>
            <a:xfrm>
              <a:off x="122008" y="2995156"/>
              <a:ext cx="4477960" cy="1291870"/>
            </a:xfrm>
            <a:custGeom>
              <a:avLst/>
              <a:gdLst>
                <a:gd name="connsiteX0" fmla="*/ 0 w 4037096"/>
                <a:gd name="connsiteY0" fmla="*/ 0 h 1291870"/>
                <a:gd name="connsiteX1" fmla="*/ 4037096 w 4037096"/>
                <a:gd name="connsiteY1" fmla="*/ 0 h 1291870"/>
                <a:gd name="connsiteX2" fmla="*/ 4037096 w 4037096"/>
                <a:gd name="connsiteY2" fmla="*/ 1291870 h 1291870"/>
                <a:gd name="connsiteX3" fmla="*/ 0 w 4037096"/>
                <a:gd name="connsiteY3" fmla="*/ 1291870 h 1291870"/>
                <a:gd name="connsiteX4" fmla="*/ 0 w 4037096"/>
                <a:gd name="connsiteY4" fmla="*/ 0 h 129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096" h="1291870">
                  <a:moveTo>
                    <a:pt x="0" y="0"/>
                  </a:moveTo>
                  <a:lnTo>
                    <a:pt x="4037096" y="0"/>
                  </a:lnTo>
                  <a:lnTo>
                    <a:pt x="4037096" y="1291870"/>
                  </a:lnTo>
                  <a:lnTo>
                    <a:pt x="0" y="129187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b="1" kern="1200" noProof="0" dirty="0">
                  <a:latin typeface="Cambria" panose="02040503050406030204" pitchFamily="18" charset="0"/>
                  <a:ea typeface="Cambria" panose="02040503050406030204" pitchFamily="18" charset="0"/>
                </a:rPr>
                <a:t>Promotion &amp; implementation of research activities according to pedagogical development focuses</a:t>
              </a:r>
            </a:p>
          </p:txBody>
        </p:sp>
        <p:sp>
          <p:nvSpPr>
            <p:cNvPr id="32" name="Arc 31">
              <a:extLst>
                <a:ext uri="{FF2B5EF4-FFF2-40B4-BE49-F238E27FC236}">
                  <a16:creationId xmlns:a16="http://schemas.microsoft.com/office/drawing/2014/main" id="{439F2346-7FF2-4BBF-A4CF-FBE71B7B7815}"/>
                </a:ext>
              </a:extLst>
            </p:cNvPr>
            <p:cNvSpPr/>
            <p:nvPr/>
          </p:nvSpPr>
          <p:spPr>
            <a:xfrm>
              <a:off x="1312530" y="5720217"/>
              <a:ext cx="2018548" cy="2018548"/>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lv-LV" dirty="0"/>
            </a:p>
          </p:txBody>
        </p:sp>
        <p:sp>
          <p:nvSpPr>
            <p:cNvPr id="33" name="Arc 32">
              <a:extLst>
                <a:ext uri="{FF2B5EF4-FFF2-40B4-BE49-F238E27FC236}">
                  <a16:creationId xmlns:a16="http://schemas.microsoft.com/office/drawing/2014/main" id="{89659CF5-0FB6-46DA-9434-7D0D268A32D5}"/>
                </a:ext>
              </a:extLst>
            </p:cNvPr>
            <p:cNvSpPr/>
            <p:nvPr/>
          </p:nvSpPr>
          <p:spPr>
            <a:xfrm>
              <a:off x="1326218" y="4992490"/>
              <a:ext cx="2018548" cy="2018548"/>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Shape 33">
              <a:extLst>
                <a:ext uri="{FF2B5EF4-FFF2-40B4-BE49-F238E27FC236}">
                  <a16:creationId xmlns:a16="http://schemas.microsoft.com/office/drawing/2014/main" id="{A5EE545A-B4D7-4D0A-B968-EF55064E3CCE}"/>
                </a:ext>
              </a:extLst>
            </p:cNvPr>
            <p:cNvSpPr/>
            <p:nvPr/>
          </p:nvSpPr>
          <p:spPr>
            <a:xfrm>
              <a:off x="434959" y="5755743"/>
              <a:ext cx="4037096" cy="1291870"/>
            </a:xfrm>
            <a:custGeom>
              <a:avLst/>
              <a:gdLst>
                <a:gd name="connsiteX0" fmla="*/ 0 w 4037096"/>
                <a:gd name="connsiteY0" fmla="*/ 0 h 1291870"/>
                <a:gd name="connsiteX1" fmla="*/ 4037096 w 4037096"/>
                <a:gd name="connsiteY1" fmla="*/ 0 h 1291870"/>
                <a:gd name="connsiteX2" fmla="*/ 4037096 w 4037096"/>
                <a:gd name="connsiteY2" fmla="*/ 1291870 h 1291870"/>
                <a:gd name="connsiteX3" fmla="*/ 0 w 4037096"/>
                <a:gd name="connsiteY3" fmla="*/ 1291870 h 1291870"/>
                <a:gd name="connsiteX4" fmla="*/ 0 w 4037096"/>
                <a:gd name="connsiteY4" fmla="*/ 0 h 129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096" h="1291870">
                  <a:moveTo>
                    <a:pt x="0" y="0"/>
                  </a:moveTo>
                  <a:lnTo>
                    <a:pt x="4037096" y="0"/>
                  </a:lnTo>
                  <a:lnTo>
                    <a:pt x="4037096" y="1291870"/>
                  </a:lnTo>
                  <a:lnTo>
                    <a:pt x="0" y="129187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b="1" kern="1200" noProof="0" dirty="0">
                  <a:latin typeface="Cambria" panose="02040503050406030204" pitchFamily="18" charset="0"/>
                  <a:ea typeface="Cambria" panose="02040503050406030204" pitchFamily="18" charset="0"/>
                </a:rPr>
                <a:t>Delivering study courses for students in the field of pedagogy</a:t>
              </a:r>
            </a:p>
          </p:txBody>
        </p:sp>
        <p:sp>
          <p:nvSpPr>
            <p:cNvPr id="35" name="Arc 34">
              <a:extLst>
                <a:ext uri="{FF2B5EF4-FFF2-40B4-BE49-F238E27FC236}">
                  <a16:creationId xmlns:a16="http://schemas.microsoft.com/office/drawing/2014/main" id="{EBD9567E-A2B1-4BDE-A142-45D91F0DFFF1}"/>
                </a:ext>
              </a:extLst>
            </p:cNvPr>
            <p:cNvSpPr/>
            <p:nvPr/>
          </p:nvSpPr>
          <p:spPr>
            <a:xfrm>
              <a:off x="1305149" y="4556592"/>
              <a:ext cx="2018548" cy="2018548"/>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6" name="Arc 35">
              <a:extLst>
                <a:ext uri="{FF2B5EF4-FFF2-40B4-BE49-F238E27FC236}">
                  <a16:creationId xmlns:a16="http://schemas.microsoft.com/office/drawing/2014/main" id="{FBBD0684-3B8B-48FF-A814-CE14E7A9C548}"/>
                </a:ext>
              </a:extLst>
            </p:cNvPr>
            <p:cNvSpPr/>
            <p:nvPr/>
          </p:nvSpPr>
          <p:spPr>
            <a:xfrm>
              <a:off x="1312530" y="3624844"/>
              <a:ext cx="2018548" cy="2018548"/>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7" name="Freeform: Shape 36">
              <a:extLst>
                <a:ext uri="{FF2B5EF4-FFF2-40B4-BE49-F238E27FC236}">
                  <a16:creationId xmlns:a16="http://schemas.microsoft.com/office/drawing/2014/main" id="{ACC3A731-62A3-4C91-AB1F-D9B26D279C91}"/>
                </a:ext>
              </a:extLst>
            </p:cNvPr>
            <p:cNvSpPr/>
            <p:nvPr/>
          </p:nvSpPr>
          <p:spPr>
            <a:xfrm>
              <a:off x="417358" y="4498460"/>
              <a:ext cx="4037096" cy="1291870"/>
            </a:xfrm>
            <a:custGeom>
              <a:avLst/>
              <a:gdLst>
                <a:gd name="connsiteX0" fmla="*/ 0 w 4037096"/>
                <a:gd name="connsiteY0" fmla="*/ 0 h 1291870"/>
                <a:gd name="connsiteX1" fmla="*/ 4037096 w 4037096"/>
                <a:gd name="connsiteY1" fmla="*/ 0 h 1291870"/>
                <a:gd name="connsiteX2" fmla="*/ 4037096 w 4037096"/>
                <a:gd name="connsiteY2" fmla="*/ 1291870 h 1291870"/>
                <a:gd name="connsiteX3" fmla="*/ 0 w 4037096"/>
                <a:gd name="connsiteY3" fmla="*/ 1291870 h 1291870"/>
                <a:gd name="connsiteX4" fmla="*/ 0 w 4037096"/>
                <a:gd name="connsiteY4" fmla="*/ 0 h 129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096" h="1291870">
                  <a:moveTo>
                    <a:pt x="0" y="0"/>
                  </a:moveTo>
                  <a:lnTo>
                    <a:pt x="4037096" y="0"/>
                  </a:lnTo>
                  <a:lnTo>
                    <a:pt x="4037096" y="1291870"/>
                  </a:lnTo>
                  <a:lnTo>
                    <a:pt x="0" y="129187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b="1" kern="1200" noProof="0" dirty="0">
                  <a:latin typeface="Cambria" panose="02040503050406030204" pitchFamily="18" charset="0"/>
                  <a:ea typeface="Cambria" panose="02040503050406030204" pitchFamily="18" charset="0"/>
                </a:rPr>
                <a:t>Developing study innovation projects</a:t>
              </a:r>
            </a:p>
          </p:txBody>
        </p:sp>
        <p:sp>
          <p:nvSpPr>
            <p:cNvPr id="38" name="Freeform: Shape 37">
              <a:extLst>
                <a:ext uri="{FF2B5EF4-FFF2-40B4-BE49-F238E27FC236}">
                  <a16:creationId xmlns:a16="http://schemas.microsoft.com/office/drawing/2014/main" id="{0EA8FB88-8D98-4245-B8A3-BCEC2F94D279}"/>
                </a:ext>
              </a:extLst>
            </p:cNvPr>
            <p:cNvSpPr/>
            <p:nvPr/>
          </p:nvSpPr>
          <p:spPr>
            <a:xfrm>
              <a:off x="3079185" y="2582933"/>
              <a:ext cx="1811860" cy="599980"/>
            </a:xfrm>
            <a:custGeom>
              <a:avLst/>
              <a:gdLst/>
              <a:ahLst/>
              <a:cxnLst/>
              <a:rect l="0" t="0" r="0" b="0"/>
              <a:pathLst>
                <a:path>
                  <a:moveTo>
                    <a:pt x="1677547" y="0"/>
                  </a:moveTo>
                  <a:lnTo>
                    <a:pt x="1677547" y="592839"/>
                  </a:lnTo>
                  <a:lnTo>
                    <a:pt x="0" y="5928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Freeform: Shape 38">
              <a:extLst>
                <a:ext uri="{FF2B5EF4-FFF2-40B4-BE49-F238E27FC236}">
                  <a16:creationId xmlns:a16="http://schemas.microsoft.com/office/drawing/2014/main" id="{A81EDB30-95BA-43BA-9E61-2C8354E58FEE}"/>
                </a:ext>
              </a:extLst>
            </p:cNvPr>
            <p:cNvSpPr/>
            <p:nvPr/>
          </p:nvSpPr>
          <p:spPr>
            <a:xfrm>
              <a:off x="3090435" y="4318429"/>
              <a:ext cx="1645763" cy="592839"/>
            </a:xfrm>
            <a:custGeom>
              <a:avLst/>
              <a:gdLst/>
              <a:ahLst/>
              <a:cxnLst/>
              <a:rect l="0" t="0" r="0" b="0"/>
              <a:pathLst>
                <a:path>
                  <a:moveTo>
                    <a:pt x="1677547" y="0"/>
                  </a:moveTo>
                  <a:lnTo>
                    <a:pt x="1677547" y="592839"/>
                  </a:lnTo>
                  <a:lnTo>
                    <a:pt x="0" y="5928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51D8895A-233C-48AC-9469-5AA7B9D6EE8B}"/>
                </a:ext>
              </a:extLst>
            </p:cNvPr>
            <p:cNvSpPr/>
            <p:nvPr/>
          </p:nvSpPr>
          <p:spPr>
            <a:xfrm>
              <a:off x="3070389" y="5483525"/>
              <a:ext cx="1677547" cy="592839"/>
            </a:xfrm>
            <a:custGeom>
              <a:avLst/>
              <a:gdLst/>
              <a:ahLst/>
              <a:cxnLst/>
              <a:rect l="0" t="0" r="0" b="0"/>
              <a:pathLst>
                <a:path>
                  <a:moveTo>
                    <a:pt x="1677547" y="0"/>
                  </a:moveTo>
                  <a:lnTo>
                    <a:pt x="1677547" y="592839"/>
                  </a:lnTo>
                  <a:lnTo>
                    <a:pt x="0" y="5928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11" name="TextBox 10">
            <a:extLst>
              <a:ext uri="{FF2B5EF4-FFF2-40B4-BE49-F238E27FC236}">
                <a16:creationId xmlns:a16="http://schemas.microsoft.com/office/drawing/2014/main" id="{74E1D03E-FB59-4D06-9508-29CA7B24210B}"/>
              </a:ext>
            </a:extLst>
          </p:cNvPr>
          <p:cNvSpPr txBox="1"/>
          <p:nvPr/>
        </p:nvSpPr>
        <p:spPr>
          <a:xfrm>
            <a:off x="5005182" y="1274984"/>
            <a:ext cx="7086869" cy="1600438"/>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Regular conduction of study process analysis (observation, focus groups, evaluation questionnaire, quality indicators of study </a:t>
            </a:r>
            <a:r>
              <a:rPr lang="en-US" sz="1400" dirty="0" err="1">
                <a:latin typeface="Cambria" panose="02040503050406030204" pitchFamily="18" charset="0"/>
                <a:ea typeface="Cambria" panose="02040503050406030204" pitchFamily="18" charset="0"/>
              </a:rPr>
              <a:t>programmes</a:t>
            </a:r>
            <a:r>
              <a:rPr lang="en-US" sz="1400" dirty="0">
                <a:latin typeface="Cambria" panose="02040503050406030204" pitchFamily="18" charset="0"/>
                <a:ea typeface="Cambria" panose="02040503050406030204" pitchFamily="18" charset="0"/>
              </a:rPr>
              <a:t>  etc.)</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Development of systemic needs-based approach on implementation of academics` continuing education.</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Development of tailor-made content &amp; diverse forms for educational activities.</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Increase in number of participants, provided activities &amp; its` frequency. </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Strengthening of interdisciplinarity</a:t>
            </a:r>
            <a:r>
              <a:rPr lang="lv-LV" sz="1400" dirty="0">
                <a:latin typeface="Cambria" panose="02040503050406030204" pitchFamily="18" charset="0"/>
                <a:ea typeface="Cambria" panose="02040503050406030204" pitchFamily="18" charset="0"/>
              </a:rPr>
              <a:t>, </a:t>
            </a:r>
            <a:r>
              <a:rPr lang="lv-LV" sz="1400" dirty="0" err="1">
                <a:latin typeface="Cambria" panose="02040503050406030204" pitchFamily="18" charset="0"/>
                <a:ea typeface="Cambria" panose="02040503050406030204" pitchFamily="18" charset="0"/>
              </a:rPr>
              <a:t>internationalisation</a:t>
            </a:r>
            <a:r>
              <a:rPr lang="en-US" sz="14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2108C0E2-B755-4789-85F0-01C99CF0E6EC}"/>
              </a:ext>
            </a:extLst>
          </p:cNvPr>
          <p:cNvSpPr txBox="1"/>
          <p:nvPr/>
        </p:nvSpPr>
        <p:spPr>
          <a:xfrm>
            <a:off x="5005182" y="3124036"/>
            <a:ext cx="6861776" cy="738664"/>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err="1">
                <a:latin typeface="Cambria" panose="02040503050406030204" pitchFamily="18" charset="0"/>
                <a:ea typeface="Cambria" panose="02040503050406030204" pitchFamily="18" charset="0"/>
              </a:rPr>
              <a:t>Internationalisation</a:t>
            </a:r>
            <a:r>
              <a:rPr lang="en-US" sz="1400" dirty="0">
                <a:latin typeface="Cambria" panose="02040503050406030204" pitchFamily="18" charset="0"/>
                <a:ea typeface="Cambria" panose="02040503050406030204" pitchFamily="18" charset="0"/>
              </a:rPr>
              <a:t> experience analysis</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Analysis of student-</a:t>
            </a:r>
            <a:r>
              <a:rPr lang="en-US" sz="1400" dirty="0" err="1">
                <a:latin typeface="Cambria" panose="02040503050406030204" pitchFamily="18" charset="0"/>
                <a:ea typeface="Cambria" panose="02040503050406030204" pitchFamily="18" charset="0"/>
              </a:rPr>
              <a:t>centred</a:t>
            </a:r>
            <a:r>
              <a:rPr lang="en-US" sz="1400" dirty="0">
                <a:latin typeface="Cambria" panose="02040503050406030204" pitchFamily="18" charset="0"/>
                <a:ea typeface="Cambria" panose="02040503050406030204" pitchFamily="18" charset="0"/>
              </a:rPr>
              <a:t> learning &amp; teaching practice.</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Promotion of simulation-based approach.</a:t>
            </a:r>
          </a:p>
        </p:txBody>
      </p:sp>
      <p:sp>
        <p:nvSpPr>
          <p:cNvPr id="14" name="TextBox 13">
            <a:extLst>
              <a:ext uri="{FF2B5EF4-FFF2-40B4-BE49-F238E27FC236}">
                <a16:creationId xmlns:a16="http://schemas.microsoft.com/office/drawing/2014/main" id="{93FD8455-1271-453F-9801-C700C1F1C447}"/>
              </a:ext>
            </a:extLst>
          </p:cNvPr>
          <p:cNvSpPr txBox="1"/>
          <p:nvPr/>
        </p:nvSpPr>
        <p:spPr>
          <a:xfrm>
            <a:off x="4971894" y="4293609"/>
            <a:ext cx="7056507" cy="2031325"/>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Analysis of e-studies` pedagogical functionality</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Integrating pedagogy session in RSU Scientific Conference </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The Guidelines for Study Process Quality</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Dissemination of Centre`s experience in international L&amp;T events</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Engagement in work of international networks</a:t>
            </a:r>
          </a:p>
          <a:p>
            <a:pPr marL="285750" indent="-285750" algn="just">
              <a:buFont typeface="Arial" panose="020B0604020202020204" pitchFamily="34" charset="0"/>
              <a:buChar char="•"/>
            </a:pPr>
            <a:r>
              <a:rPr lang="en-US" sz="1400" dirty="0">
                <a:latin typeface="Cambria" panose="02040503050406030204" pitchFamily="18" charset="0"/>
                <a:ea typeface="Cambria" panose="02040503050406030204" pitchFamily="18" charset="0"/>
              </a:rPr>
              <a:t>Involvement in Erasmus projects</a:t>
            </a:r>
          </a:p>
          <a:p>
            <a:pPr algn="just"/>
            <a:endParaRPr lang="en-US" sz="14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4277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B76084-FB36-474D-99A3-02F891429474}"/>
              </a:ext>
            </a:extLst>
          </p:cNvPr>
          <p:cNvGrpSpPr/>
          <p:nvPr/>
        </p:nvGrpSpPr>
        <p:grpSpPr>
          <a:xfrm>
            <a:off x="160129" y="210281"/>
            <a:ext cx="11229013" cy="3175358"/>
            <a:chOff x="160129" y="210281"/>
            <a:chExt cx="11229013" cy="3175358"/>
          </a:xfrm>
        </p:grpSpPr>
        <p:sp>
          <p:nvSpPr>
            <p:cNvPr id="3" name="Freeform: Shape 2">
              <a:extLst>
                <a:ext uri="{FF2B5EF4-FFF2-40B4-BE49-F238E27FC236}">
                  <a16:creationId xmlns:a16="http://schemas.microsoft.com/office/drawing/2014/main" id="{74AAB720-FB3E-42D8-962D-C98D9311EDD4}"/>
                </a:ext>
              </a:extLst>
            </p:cNvPr>
            <p:cNvSpPr/>
            <p:nvPr/>
          </p:nvSpPr>
          <p:spPr>
            <a:xfrm>
              <a:off x="5764413" y="1474151"/>
              <a:ext cx="3965071" cy="981225"/>
            </a:xfrm>
            <a:custGeom>
              <a:avLst/>
              <a:gdLst/>
              <a:ahLst/>
              <a:cxnLst/>
              <a:rect l="0" t="0" r="0" b="0"/>
              <a:pathLst>
                <a:path>
                  <a:moveTo>
                    <a:pt x="0" y="0"/>
                  </a:moveTo>
                  <a:lnTo>
                    <a:pt x="0" y="637148"/>
                  </a:lnTo>
                  <a:lnTo>
                    <a:pt x="3965071" y="637148"/>
                  </a:lnTo>
                  <a:lnTo>
                    <a:pt x="3965071" y="98122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Freeform: Shape 3">
              <a:extLst>
                <a:ext uri="{FF2B5EF4-FFF2-40B4-BE49-F238E27FC236}">
                  <a16:creationId xmlns:a16="http://schemas.microsoft.com/office/drawing/2014/main" id="{4D31D6BF-CDCD-456D-A499-47C303D7049A}"/>
                </a:ext>
              </a:extLst>
            </p:cNvPr>
            <p:cNvSpPr/>
            <p:nvPr/>
          </p:nvSpPr>
          <p:spPr>
            <a:xfrm>
              <a:off x="5718693" y="1268136"/>
              <a:ext cx="91440" cy="922176"/>
            </a:xfrm>
            <a:custGeom>
              <a:avLst/>
              <a:gdLst/>
              <a:ahLst/>
              <a:cxnLst/>
              <a:rect l="0" t="0" r="0" b="0"/>
              <a:pathLst>
                <a:path>
                  <a:moveTo>
                    <a:pt x="45720" y="0"/>
                  </a:moveTo>
                  <a:lnTo>
                    <a:pt x="45720" y="9221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3FAD5877-D7FC-4021-B5FC-04F15530522E}"/>
                </a:ext>
              </a:extLst>
            </p:cNvPr>
            <p:cNvSpPr/>
            <p:nvPr/>
          </p:nvSpPr>
          <p:spPr>
            <a:xfrm>
              <a:off x="1798588" y="1268136"/>
              <a:ext cx="3965071" cy="1512792"/>
            </a:xfrm>
            <a:custGeom>
              <a:avLst/>
              <a:gdLst/>
              <a:ahLst/>
              <a:cxnLst/>
              <a:rect l="0" t="0" r="0" b="0"/>
              <a:pathLst>
                <a:path>
                  <a:moveTo>
                    <a:pt x="3965824" y="0"/>
                  </a:moveTo>
                  <a:lnTo>
                    <a:pt x="3965824" y="855101"/>
                  </a:lnTo>
                  <a:lnTo>
                    <a:pt x="0" y="855101"/>
                  </a:lnTo>
                  <a:lnTo>
                    <a:pt x="0" y="11991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Arc 5">
              <a:extLst>
                <a:ext uri="{FF2B5EF4-FFF2-40B4-BE49-F238E27FC236}">
                  <a16:creationId xmlns:a16="http://schemas.microsoft.com/office/drawing/2014/main" id="{8723BBF7-B423-4585-B13E-B22CA677A688}"/>
                </a:ext>
              </a:extLst>
            </p:cNvPr>
            <p:cNvSpPr/>
            <p:nvPr/>
          </p:nvSpPr>
          <p:spPr>
            <a:xfrm>
              <a:off x="4945183" y="210281"/>
              <a:ext cx="1638459" cy="1057854"/>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Arc 6">
              <a:extLst>
                <a:ext uri="{FF2B5EF4-FFF2-40B4-BE49-F238E27FC236}">
                  <a16:creationId xmlns:a16="http://schemas.microsoft.com/office/drawing/2014/main" id="{674CB312-AF2B-43C2-8177-D55397C401A4}"/>
                </a:ext>
              </a:extLst>
            </p:cNvPr>
            <p:cNvSpPr/>
            <p:nvPr/>
          </p:nvSpPr>
          <p:spPr>
            <a:xfrm>
              <a:off x="4945183" y="210281"/>
              <a:ext cx="1638459" cy="1057854"/>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C122FB1F-E105-4ED7-8EA8-108A7577941A}"/>
                </a:ext>
              </a:extLst>
            </p:cNvPr>
            <p:cNvSpPr/>
            <p:nvPr/>
          </p:nvSpPr>
          <p:spPr>
            <a:xfrm>
              <a:off x="4125953" y="400695"/>
              <a:ext cx="3276918" cy="677027"/>
            </a:xfrm>
            <a:custGeom>
              <a:avLst/>
              <a:gdLst>
                <a:gd name="connsiteX0" fmla="*/ 0 w 3276918"/>
                <a:gd name="connsiteY0" fmla="*/ 0 h 677027"/>
                <a:gd name="connsiteX1" fmla="*/ 3276918 w 3276918"/>
                <a:gd name="connsiteY1" fmla="*/ 0 h 677027"/>
                <a:gd name="connsiteX2" fmla="*/ 3276918 w 3276918"/>
                <a:gd name="connsiteY2" fmla="*/ 677027 h 677027"/>
                <a:gd name="connsiteX3" fmla="*/ 0 w 3276918"/>
                <a:gd name="connsiteY3" fmla="*/ 677027 h 677027"/>
                <a:gd name="connsiteX4" fmla="*/ 0 w 3276918"/>
                <a:gd name="connsiteY4" fmla="*/ 0 h 67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918" h="677027">
                  <a:moveTo>
                    <a:pt x="0" y="0"/>
                  </a:moveTo>
                  <a:lnTo>
                    <a:pt x="3276918" y="0"/>
                  </a:lnTo>
                  <a:lnTo>
                    <a:pt x="3276918" y="677027"/>
                  </a:lnTo>
                  <a:lnTo>
                    <a:pt x="0" y="67702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latin typeface="Cambria" panose="02040503050406030204" pitchFamily="18" charset="0"/>
                  <a:ea typeface="Cambria" panose="02040503050406030204" pitchFamily="18" charset="0"/>
                </a:rPr>
                <a:t>Enhancement of Educational Growth </a:t>
              </a:r>
            </a:p>
          </p:txBody>
        </p:sp>
        <p:sp>
          <p:nvSpPr>
            <p:cNvPr id="9" name="Arc 8">
              <a:extLst>
                <a:ext uri="{FF2B5EF4-FFF2-40B4-BE49-F238E27FC236}">
                  <a16:creationId xmlns:a16="http://schemas.microsoft.com/office/drawing/2014/main" id="{0718BD3B-A2DF-4DC3-B270-7B5715D704C6}"/>
                </a:ext>
              </a:extLst>
            </p:cNvPr>
            <p:cNvSpPr/>
            <p:nvPr/>
          </p:nvSpPr>
          <p:spPr>
            <a:xfrm>
              <a:off x="979358" y="2467314"/>
              <a:ext cx="1638459" cy="842397"/>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Arc 12">
              <a:extLst>
                <a:ext uri="{FF2B5EF4-FFF2-40B4-BE49-F238E27FC236}">
                  <a16:creationId xmlns:a16="http://schemas.microsoft.com/office/drawing/2014/main" id="{4AC35A21-ADA6-464E-996E-5E83D597FBD6}"/>
                </a:ext>
              </a:extLst>
            </p:cNvPr>
            <p:cNvSpPr/>
            <p:nvPr/>
          </p:nvSpPr>
          <p:spPr>
            <a:xfrm>
              <a:off x="979358" y="2467314"/>
              <a:ext cx="1638459" cy="842397"/>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694FFA42-66BC-427F-B2CD-1269FEA7B528}"/>
                </a:ext>
              </a:extLst>
            </p:cNvPr>
            <p:cNvSpPr/>
            <p:nvPr/>
          </p:nvSpPr>
          <p:spPr>
            <a:xfrm>
              <a:off x="160129" y="2618946"/>
              <a:ext cx="3276918" cy="539134"/>
            </a:xfrm>
            <a:custGeom>
              <a:avLst/>
              <a:gdLst>
                <a:gd name="connsiteX0" fmla="*/ 0 w 3276918"/>
                <a:gd name="connsiteY0" fmla="*/ 0 h 539134"/>
                <a:gd name="connsiteX1" fmla="*/ 3276918 w 3276918"/>
                <a:gd name="connsiteY1" fmla="*/ 0 h 539134"/>
                <a:gd name="connsiteX2" fmla="*/ 3276918 w 3276918"/>
                <a:gd name="connsiteY2" fmla="*/ 539134 h 539134"/>
                <a:gd name="connsiteX3" fmla="*/ 0 w 3276918"/>
                <a:gd name="connsiteY3" fmla="*/ 539134 h 539134"/>
                <a:gd name="connsiteX4" fmla="*/ 0 w 3276918"/>
                <a:gd name="connsiteY4" fmla="*/ 0 h 53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918" h="539134">
                  <a:moveTo>
                    <a:pt x="0" y="0"/>
                  </a:moveTo>
                  <a:lnTo>
                    <a:pt x="3276918" y="0"/>
                  </a:lnTo>
                  <a:lnTo>
                    <a:pt x="3276918" y="539134"/>
                  </a:lnTo>
                  <a:lnTo>
                    <a:pt x="0" y="539134"/>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Study Process Quality Analysis</a:t>
              </a:r>
              <a:endParaRPr lang="en-US" sz="2000" b="1" kern="1200" noProof="0" dirty="0">
                <a:latin typeface="Cambria" panose="02040503050406030204" pitchFamily="18" charset="0"/>
                <a:ea typeface="Cambria" panose="02040503050406030204" pitchFamily="18" charset="0"/>
              </a:endParaRPr>
            </a:p>
          </p:txBody>
        </p:sp>
        <p:sp>
          <p:nvSpPr>
            <p:cNvPr id="19" name="Arc 18">
              <a:extLst>
                <a:ext uri="{FF2B5EF4-FFF2-40B4-BE49-F238E27FC236}">
                  <a16:creationId xmlns:a16="http://schemas.microsoft.com/office/drawing/2014/main" id="{B43BBA4E-C679-4CD4-A7A0-89F2828A6867}"/>
                </a:ext>
              </a:extLst>
            </p:cNvPr>
            <p:cNvSpPr/>
            <p:nvPr/>
          </p:nvSpPr>
          <p:spPr>
            <a:xfrm>
              <a:off x="4945183" y="2317970"/>
              <a:ext cx="1638459" cy="1067669"/>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Arc 19">
              <a:extLst>
                <a:ext uri="{FF2B5EF4-FFF2-40B4-BE49-F238E27FC236}">
                  <a16:creationId xmlns:a16="http://schemas.microsoft.com/office/drawing/2014/main" id="{56759916-E0F8-4CAE-83F9-2A9C1943B6F8}"/>
                </a:ext>
              </a:extLst>
            </p:cNvPr>
            <p:cNvSpPr/>
            <p:nvPr/>
          </p:nvSpPr>
          <p:spPr>
            <a:xfrm>
              <a:off x="4945183" y="2190313"/>
              <a:ext cx="1638459" cy="1067669"/>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E38BBDEE-46A0-4CC3-A968-BFB42DE057E7}"/>
                </a:ext>
              </a:extLst>
            </p:cNvPr>
            <p:cNvSpPr/>
            <p:nvPr/>
          </p:nvSpPr>
          <p:spPr>
            <a:xfrm>
              <a:off x="4125953" y="2382493"/>
              <a:ext cx="3276918" cy="683308"/>
            </a:xfrm>
            <a:custGeom>
              <a:avLst/>
              <a:gdLst>
                <a:gd name="connsiteX0" fmla="*/ 0 w 3276918"/>
                <a:gd name="connsiteY0" fmla="*/ 0 h 683308"/>
                <a:gd name="connsiteX1" fmla="*/ 3276918 w 3276918"/>
                <a:gd name="connsiteY1" fmla="*/ 0 h 683308"/>
                <a:gd name="connsiteX2" fmla="*/ 3276918 w 3276918"/>
                <a:gd name="connsiteY2" fmla="*/ 683308 h 683308"/>
                <a:gd name="connsiteX3" fmla="*/ 0 w 3276918"/>
                <a:gd name="connsiteY3" fmla="*/ 683308 h 683308"/>
                <a:gd name="connsiteX4" fmla="*/ 0 w 3276918"/>
                <a:gd name="connsiteY4" fmla="*/ 0 h 68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918" h="683308">
                  <a:moveTo>
                    <a:pt x="0" y="0"/>
                  </a:moveTo>
                  <a:lnTo>
                    <a:pt x="3276918" y="0"/>
                  </a:lnTo>
                  <a:lnTo>
                    <a:pt x="3276918" y="683308"/>
                  </a:lnTo>
                  <a:lnTo>
                    <a:pt x="0" y="683308"/>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Continuing Education of Academic Staff</a:t>
              </a:r>
              <a:endParaRPr lang="en-US" sz="2000" b="1" kern="1200" noProof="0" dirty="0">
                <a:latin typeface="Cambria" panose="02040503050406030204" pitchFamily="18" charset="0"/>
                <a:ea typeface="Cambria" panose="02040503050406030204" pitchFamily="18" charset="0"/>
              </a:endParaRPr>
            </a:p>
          </p:txBody>
        </p:sp>
        <p:sp>
          <p:nvSpPr>
            <p:cNvPr id="22" name="Arc 21">
              <a:extLst>
                <a:ext uri="{FF2B5EF4-FFF2-40B4-BE49-F238E27FC236}">
                  <a16:creationId xmlns:a16="http://schemas.microsoft.com/office/drawing/2014/main" id="{70CC423C-B49B-4032-93E1-7C539206C7FA}"/>
                </a:ext>
              </a:extLst>
            </p:cNvPr>
            <p:cNvSpPr/>
            <p:nvPr/>
          </p:nvSpPr>
          <p:spPr>
            <a:xfrm>
              <a:off x="8910255" y="2455376"/>
              <a:ext cx="1638459" cy="923648"/>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3" name="Arc 22">
              <a:extLst>
                <a:ext uri="{FF2B5EF4-FFF2-40B4-BE49-F238E27FC236}">
                  <a16:creationId xmlns:a16="http://schemas.microsoft.com/office/drawing/2014/main" id="{150C63C0-4DD1-4E85-8AB1-FA221255FECA}"/>
                </a:ext>
              </a:extLst>
            </p:cNvPr>
            <p:cNvSpPr/>
            <p:nvPr/>
          </p:nvSpPr>
          <p:spPr>
            <a:xfrm>
              <a:off x="8910255" y="2249361"/>
              <a:ext cx="1638459" cy="923648"/>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2A523F11-1302-4EC1-AD54-E27A42173D35}"/>
                </a:ext>
              </a:extLst>
            </p:cNvPr>
            <p:cNvSpPr/>
            <p:nvPr/>
          </p:nvSpPr>
          <p:spPr>
            <a:xfrm>
              <a:off x="8112224" y="2549833"/>
              <a:ext cx="3276918" cy="591135"/>
            </a:xfrm>
            <a:custGeom>
              <a:avLst/>
              <a:gdLst>
                <a:gd name="connsiteX0" fmla="*/ 0 w 3276918"/>
                <a:gd name="connsiteY0" fmla="*/ 0 h 591135"/>
                <a:gd name="connsiteX1" fmla="*/ 3276918 w 3276918"/>
                <a:gd name="connsiteY1" fmla="*/ 0 h 591135"/>
                <a:gd name="connsiteX2" fmla="*/ 3276918 w 3276918"/>
                <a:gd name="connsiteY2" fmla="*/ 591135 h 591135"/>
                <a:gd name="connsiteX3" fmla="*/ 0 w 3276918"/>
                <a:gd name="connsiteY3" fmla="*/ 591135 h 591135"/>
                <a:gd name="connsiteX4" fmla="*/ 0 w 3276918"/>
                <a:gd name="connsiteY4" fmla="*/ 0 h 5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918" h="591135">
                  <a:moveTo>
                    <a:pt x="0" y="0"/>
                  </a:moveTo>
                  <a:lnTo>
                    <a:pt x="3276918" y="0"/>
                  </a:lnTo>
                  <a:lnTo>
                    <a:pt x="3276918" y="591135"/>
                  </a:lnTo>
                  <a:lnTo>
                    <a:pt x="0" y="591135"/>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latin typeface="Cambria" panose="02040503050406030204" pitchFamily="18" charset="0"/>
                  <a:ea typeface="Cambria" panose="02040503050406030204" pitchFamily="18" charset="0"/>
                </a:rPr>
                <a:t>Study Innovation Project </a:t>
              </a:r>
            </a:p>
          </p:txBody>
        </p:sp>
      </p:grpSp>
      <p:sp>
        <p:nvSpPr>
          <p:cNvPr id="15" name="TextBox 14">
            <a:extLst>
              <a:ext uri="{FF2B5EF4-FFF2-40B4-BE49-F238E27FC236}">
                <a16:creationId xmlns:a16="http://schemas.microsoft.com/office/drawing/2014/main" id="{658F96D5-DAFF-4684-A560-3EEA5D1753D9}"/>
              </a:ext>
            </a:extLst>
          </p:cNvPr>
          <p:cNvSpPr txBox="1"/>
          <p:nvPr/>
        </p:nvSpPr>
        <p:spPr>
          <a:xfrm>
            <a:off x="243636" y="3476615"/>
            <a:ext cx="3006964" cy="3231654"/>
          </a:xfrm>
          <a:prstGeom prst="rect">
            <a:avLst/>
          </a:prstGeom>
          <a:noFill/>
        </p:spPr>
        <p:txBody>
          <a:bodyPr wrap="square" rtlCol="0">
            <a:spAutoFit/>
          </a:bodyPr>
          <a:lstStyle/>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systemic analysis of the data related to the content and process of studies - Study result mapping, </a:t>
            </a:r>
            <a:r>
              <a:rPr lang="lv-LV" sz="1200" dirty="0" err="1">
                <a:latin typeface="Cambria" panose="02040503050406030204" pitchFamily="18" charset="0"/>
                <a:ea typeface="Cambria" panose="02040503050406030204" pitchFamily="18" charset="0"/>
              </a:rPr>
              <a:t>grade</a:t>
            </a:r>
            <a:r>
              <a:rPr lang="en-US" sz="1200" dirty="0">
                <a:latin typeface="Cambria" panose="02040503050406030204" pitchFamily="18" charset="0"/>
                <a:ea typeface="Cambria" panose="02040503050406030204" pitchFamily="18" charset="0"/>
              </a:rPr>
              <a:t> analysis</a:t>
            </a:r>
            <a:r>
              <a:rPr lang="lv-LV" sz="1200" dirty="0">
                <a:latin typeface="Cambria" panose="02040503050406030204" pitchFamily="18" charset="0"/>
                <a:ea typeface="Cambria" panose="02040503050406030204" pitchFamily="18" charset="0"/>
              </a:rPr>
              <a:t>, student </a:t>
            </a:r>
            <a:r>
              <a:rPr lang="lv-LV" sz="1200" dirty="0" err="1">
                <a:latin typeface="Cambria" panose="02040503050406030204" pitchFamily="18" charset="0"/>
                <a:ea typeface="Cambria" panose="02040503050406030204" pitchFamily="18" charset="0"/>
              </a:rPr>
              <a:t>flow</a:t>
            </a:r>
            <a:r>
              <a:rPr lang="lv-LV" sz="1200" dirty="0">
                <a:latin typeface="Cambria" panose="02040503050406030204" pitchFamily="18" charset="0"/>
                <a:ea typeface="Cambria" panose="02040503050406030204" pitchFamily="18" charset="0"/>
              </a:rPr>
              <a:t> </a:t>
            </a:r>
            <a:r>
              <a:rPr lang="lv-LV" sz="1200" dirty="0" err="1">
                <a:latin typeface="Cambria" panose="02040503050406030204" pitchFamily="18" charset="0"/>
                <a:ea typeface="Cambria" panose="02040503050406030204" pitchFamily="18" charset="0"/>
              </a:rPr>
              <a:t>etc</a:t>
            </a:r>
            <a:r>
              <a:rPr lang="lv-LV" sz="1200" dirty="0">
                <a:latin typeface="Cambria" panose="02040503050406030204" pitchFamily="18" charset="0"/>
                <a:ea typeface="Cambria" panose="02040503050406030204" pitchFamily="18" charset="0"/>
              </a:rPr>
              <a:t>.</a:t>
            </a:r>
            <a:r>
              <a:rPr lang="en-US" sz="1200" dirty="0">
                <a:latin typeface="Cambria" panose="02040503050406030204" pitchFamily="18" charset="0"/>
                <a:ea typeface="Cambria" panose="02040503050406030204" pitchFamily="18" charset="0"/>
              </a:rPr>
              <a:t>;</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support of the development of new study </a:t>
            </a:r>
            <a:r>
              <a:rPr lang="en-US" sz="1200" dirty="0" err="1">
                <a:latin typeface="Cambria" panose="02040503050406030204" pitchFamily="18" charset="0"/>
                <a:ea typeface="Cambria" panose="02040503050406030204" pitchFamily="18" charset="0"/>
              </a:rPr>
              <a:t>programmes</a:t>
            </a:r>
            <a:r>
              <a:rPr lang="en-US" sz="1200" dirty="0">
                <a:latin typeface="Cambria" panose="02040503050406030204" pitchFamily="18" charset="0"/>
                <a:ea typeface="Cambria" panose="02040503050406030204" pitchFamily="18" charset="0"/>
              </a:rPr>
              <a:t>, licensing and accreditation and supervision of the improvement of the existing study </a:t>
            </a:r>
            <a:r>
              <a:rPr lang="en-US" sz="1200" dirty="0" err="1">
                <a:latin typeface="Cambria" panose="02040503050406030204" pitchFamily="18" charset="0"/>
                <a:ea typeface="Cambria" panose="02040503050406030204" pitchFamily="18" charset="0"/>
              </a:rPr>
              <a:t>programmes</a:t>
            </a:r>
            <a:r>
              <a:rPr lang="en-US" sz="1200" dirty="0">
                <a:latin typeface="Cambria" panose="02040503050406030204" pitchFamily="18" charset="0"/>
                <a:ea typeface="Cambria" panose="02040503050406030204" pitchFamily="18" charset="0"/>
              </a:rPr>
              <a:t>;</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monitoring of the development of study course descriptions (content quality, timely submission, regular renewal)</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pedagogical functionality of RSU e-studies – learning analytics, implementation of innovations, providing advisory support.</a:t>
            </a:r>
          </a:p>
        </p:txBody>
      </p:sp>
      <p:sp>
        <p:nvSpPr>
          <p:cNvPr id="16" name="TextBox 15">
            <a:extLst>
              <a:ext uri="{FF2B5EF4-FFF2-40B4-BE49-F238E27FC236}">
                <a16:creationId xmlns:a16="http://schemas.microsoft.com/office/drawing/2014/main" id="{1FC1C8CF-EFB6-4121-93DF-5E6F8EE4C5FA}"/>
              </a:ext>
            </a:extLst>
          </p:cNvPr>
          <p:cNvSpPr txBox="1"/>
          <p:nvPr/>
        </p:nvSpPr>
        <p:spPr>
          <a:xfrm>
            <a:off x="3729735" y="3476615"/>
            <a:ext cx="4104456" cy="2862322"/>
          </a:xfrm>
          <a:prstGeom prst="rect">
            <a:avLst/>
          </a:prstGeom>
          <a:noFill/>
        </p:spPr>
        <p:txBody>
          <a:bodyPr wrap="square" rtlCol="0">
            <a:spAutoFit/>
          </a:bodyPr>
          <a:lstStyle/>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Methodologically </a:t>
            </a:r>
            <a:r>
              <a:rPr lang="en-US" sz="1200" dirty="0" err="1">
                <a:latin typeface="Cambria" panose="02040503050406030204" pitchFamily="18" charset="0"/>
                <a:ea typeface="Cambria" panose="02040503050406030204" pitchFamily="18" charset="0"/>
              </a:rPr>
              <a:t>argumented</a:t>
            </a:r>
            <a:r>
              <a:rPr lang="en-US" sz="1200" dirty="0">
                <a:latin typeface="Cambria" panose="02040503050406030204" pitchFamily="18" charset="0"/>
                <a:ea typeface="Cambria" panose="02040503050406030204" pitchFamily="18" charset="0"/>
              </a:rPr>
              <a:t> field analysis – students`, academics` perspective, performance indicators.</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Improvement of systemic needs-based approach on implementation of academics` continuing education – innovative hands-on training, distance learning</a:t>
            </a:r>
            <a:r>
              <a:rPr lang="lv-LV" sz="1200" dirty="0">
                <a:latin typeface="Cambria" panose="02040503050406030204" pitchFamily="18" charset="0"/>
                <a:ea typeface="Cambria" panose="02040503050406030204" pitchFamily="18" charset="0"/>
              </a:rPr>
              <a:t>,</a:t>
            </a:r>
            <a:r>
              <a:rPr lang="en-US" sz="1200" dirty="0">
                <a:latin typeface="Cambria" panose="02040503050406030204" pitchFamily="18" charset="0"/>
                <a:ea typeface="Cambria" panose="02040503050406030204" pitchFamily="18" charset="0"/>
              </a:rPr>
              <a:t> variety of </a:t>
            </a:r>
            <a:r>
              <a:rPr lang="en-US" sz="1200" dirty="0" err="1">
                <a:latin typeface="Cambria" panose="02040503050406030204" pitchFamily="18" charset="0"/>
                <a:ea typeface="Cambria" panose="02040503050406030204" pitchFamily="18" charset="0"/>
              </a:rPr>
              <a:t>individualised</a:t>
            </a:r>
            <a:r>
              <a:rPr lang="en-US" sz="1200" dirty="0">
                <a:latin typeface="Cambria" panose="02040503050406030204" pitchFamily="18" charset="0"/>
                <a:ea typeface="Cambria" panose="02040503050406030204" pitchFamily="18" charset="0"/>
              </a:rPr>
              <a:t> activities, expansion of integration of international experience, content targeting to strengthen development initiatives, partnership with internal &amp; external stakeholders.</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Improvement of continuing education  administration platform – registration, </a:t>
            </a:r>
            <a:r>
              <a:rPr lang="en-US" sz="1200" dirty="0" err="1">
                <a:latin typeface="Cambria" panose="02040503050406030204" pitchFamily="18" charset="0"/>
                <a:ea typeface="Cambria" panose="02040503050406030204" pitchFamily="18" charset="0"/>
              </a:rPr>
              <a:t>visualisation</a:t>
            </a:r>
            <a:r>
              <a:rPr lang="en-US" sz="1200" dirty="0">
                <a:latin typeface="Cambria" panose="02040503050406030204" pitchFamily="18" charset="0"/>
                <a:ea typeface="Cambria" panose="02040503050406030204" pitchFamily="18" charset="0"/>
              </a:rPr>
              <a:t> of participants data (academic hours, certificates, learning materials etc.).</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Structured library of audio, video records. </a:t>
            </a:r>
          </a:p>
          <a:p>
            <a:pPr marL="285750" indent="-200025" algn="just">
              <a:buFont typeface="Arial" panose="020B0604020202020204" pitchFamily="34" charset="0"/>
              <a:buChar char="•"/>
            </a:pPr>
            <a:r>
              <a:rPr lang="en-US" sz="1200" dirty="0" err="1">
                <a:latin typeface="Cambria" panose="02040503050406030204" pitchFamily="18" charset="0"/>
                <a:ea typeface="Cambria" panose="02040503050406030204" pitchFamily="18" charset="0"/>
              </a:rPr>
              <a:t>Stabilising</a:t>
            </a:r>
            <a:r>
              <a:rPr lang="en-US" sz="1200" dirty="0">
                <a:latin typeface="Cambria" panose="02040503050406030204" pitchFamily="18" charset="0"/>
                <a:ea typeface="Cambria" panose="02040503050406030204" pitchFamily="18" charset="0"/>
              </a:rPr>
              <a:t> amount of participants &amp; representation.</a:t>
            </a:r>
          </a:p>
        </p:txBody>
      </p:sp>
      <p:sp>
        <p:nvSpPr>
          <p:cNvPr id="17" name="TextBox 16">
            <a:extLst>
              <a:ext uri="{FF2B5EF4-FFF2-40B4-BE49-F238E27FC236}">
                <a16:creationId xmlns:a16="http://schemas.microsoft.com/office/drawing/2014/main" id="{F37690CF-498D-4AE0-B5F9-A265631B83A6}"/>
              </a:ext>
            </a:extLst>
          </p:cNvPr>
          <p:cNvSpPr txBox="1"/>
          <p:nvPr/>
        </p:nvSpPr>
        <p:spPr>
          <a:xfrm>
            <a:off x="7938127" y="3476615"/>
            <a:ext cx="3670138" cy="3231654"/>
          </a:xfrm>
          <a:prstGeom prst="rect">
            <a:avLst/>
          </a:prstGeom>
          <a:noFill/>
        </p:spPr>
        <p:txBody>
          <a:bodyPr wrap="square" rtlCol="0">
            <a:spAutoFit/>
          </a:bodyPr>
          <a:lstStyle/>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provide pedagogical advisory support to representatives of academic departments;</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development of thematic didactic materials</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enlargement local and international cooperation with stakeholders in order to promote provision of resources for improving the quality of studies; </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carry out educational research facilitating research-based studies.</a:t>
            </a:r>
          </a:p>
          <a:p>
            <a:pPr marL="285750" indent="-200025"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Initiation and  </a:t>
            </a:r>
            <a:r>
              <a:rPr lang="en-US" sz="1200" dirty="0" err="1">
                <a:latin typeface="Cambria" panose="02040503050406030204" pitchFamily="18" charset="0"/>
                <a:ea typeface="Cambria" panose="02040503050406030204" pitchFamily="18" charset="0"/>
              </a:rPr>
              <a:t>realisation</a:t>
            </a:r>
            <a:r>
              <a:rPr lang="en-US" sz="1200" dirty="0">
                <a:latin typeface="Cambria" panose="02040503050406030204" pitchFamily="18" charset="0"/>
                <a:ea typeface="Cambria" panose="02040503050406030204" pitchFamily="18" charset="0"/>
              </a:rPr>
              <a:t> of pedagogical innovation projects – The School of Junior Academics, Framework of Academic Integrity, promoting academic leadership through gamification, technology enhanced learning, Repository of study materials, Development of educational clinical case simulation tool, Skills monitoring system.</a:t>
            </a:r>
          </a:p>
          <a:p>
            <a:pPr marL="285750" indent="-200025" algn="just">
              <a:buFont typeface="Arial" panose="020B0604020202020204" pitchFamily="34" charset="0"/>
              <a:buChar char="•"/>
            </a:pPr>
            <a:endParaRPr 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332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CADCA-B9C5-4F3E-BB82-612901953A08}"/>
              </a:ext>
            </a:extLst>
          </p:cNvPr>
          <p:cNvSpPr/>
          <p:nvPr/>
        </p:nvSpPr>
        <p:spPr>
          <a:xfrm>
            <a:off x="9480376" y="20320"/>
            <a:ext cx="2711625" cy="6865065"/>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1801"/>
          </a:p>
        </p:txBody>
      </p:sp>
      <p:sp>
        <p:nvSpPr>
          <p:cNvPr id="6" name="Freeform 18">
            <a:extLst>
              <a:ext uri="{FF2B5EF4-FFF2-40B4-BE49-F238E27FC236}">
                <a16:creationId xmlns:a16="http://schemas.microsoft.com/office/drawing/2014/main" id="{0E122811-AF91-4F00-B046-C6A52189D92A}"/>
              </a:ext>
            </a:extLst>
          </p:cNvPr>
          <p:cNvSpPr>
            <a:spLocks/>
          </p:cNvSpPr>
          <p:nvPr/>
        </p:nvSpPr>
        <p:spPr bwMode="auto">
          <a:xfrm>
            <a:off x="3132638" y="2458771"/>
            <a:ext cx="3931755" cy="4406293"/>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tx1">
              <a:lumMod val="65000"/>
              <a:lumOff val="35000"/>
            </a:schemeClr>
          </a:solidFill>
          <a:ln>
            <a:noFill/>
          </a:ln>
          <a:scene3d>
            <a:camera prst="orthographicFront"/>
            <a:lightRig rig="threePt" dir="t"/>
          </a:scene3d>
          <a:sp3d>
            <a:bevelT/>
          </a:sp3d>
        </p:spPr>
        <p:txBody>
          <a:bodyPr vert="horz" wrap="square" lIns="91440" tIns="45721" rIns="91440" bIns="45721" numCol="1" anchor="t" anchorCtr="0" compatLnSpc="1">
            <a:prstTxWarp prst="textNoShape">
              <a:avLst/>
            </a:prstTxWarp>
          </a:bodyPr>
          <a:lstStyle/>
          <a:p>
            <a:endParaRPr lang="en-AU" altLang="ko-KR" sz="1801"/>
          </a:p>
        </p:txBody>
      </p:sp>
      <p:sp>
        <p:nvSpPr>
          <p:cNvPr id="25" name="Oval 24">
            <a:extLst>
              <a:ext uri="{FF2B5EF4-FFF2-40B4-BE49-F238E27FC236}">
                <a16:creationId xmlns:a16="http://schemas.microsoft.com/office/drawing/2014/main" id="{5801D904-14A2-4E18-B5DA-962040F5BA3F}"/>
              </a:ext>
            </a:extLst>
          </p:cNvPr>
          <p:cNvSpPr/>
          <p:nvPr/>
        </p:nvSpPr>
        <p:spPr>
          <a:xfrm>
            <a:off x="2966260" y="1639933"/>
            <a:ext cx="1368000" cy="1368000"/>
          </a:xfrm>
          <a:prstGeom prst="ellipse">
            <a:avLst/>
          </a:prstGeom>
          <a:solidFill>
            <a:srgbClr val="7F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solidFill>
                <a:srgbClr val="8E001C"/>
              </a:solidFill>
            </a:endParaRPr>
          </a:p>
        </p:txBody>
      </p:sp>
      <p:sp>
        <p:nvSpPr>
          <p:cNvPr id="5" name="object 2"/>
          <p:cNvSpPr txBox="1">
            <a:spLocks/>
          </p:cNvSpPr>
          <p:nvPr/>
        </p:nvSpPr>
        <p:spPr>
          <a:xfrm>
            <a:off x="416465" y="331886"/>
            <a:ext cx="4081538" cy="131831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1" marR="5081">
              <a:lnSpc>
                <a:spcPct val="100000"/>
              </a:lnSpc>
              <a:spcBef>
                <a:spcPts val="100"/>
              </a:spcBef>
            </a:pPr>
            <a:r>
              <a:rPr lang="en-AU" sz="2800" b="1" spc="-14"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TOPICS </a:t>
            </a:r>
            <a:endParaRPr lang="lv-LV" sz="2800" b="1" spc="-14"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12701" marR="5081">
              <a:lnSpc>
                <a:spcPct val="100000"/>
              </a:lnSpc>
              <a:spcBef>
                <a:spcPts val="100"/>
              </a:spcBef>
            </a:pPr>
            <a:r>
              <a:rPr lang="en-AU" sz="2800" b="1" spc="-14"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OF CONTINUING EDUCATION</a:t>
            </a:r>
            <a:endParaRPr lang="en-AU" sz="2800" b="1" spc="-1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7" name="Oval 6">
            <a:extLst>
              <a:ext uri="{FF2B5EF4-FFF2-40B4-BE49-F238E27FC236}">
                <a16:creationId xmlns:a16="http://schemas.microsoft.com/office/drawing/2014/main" id="{17AE3AF3-34D3-4EE1-A9F0-8F3AF5FE4317}"/>
              </a:ext>
            </a:extLst>
          </p:cNvPr>
          <p:cNvSpPr/>
          <p:nvPr/>
        </p:nvSpPr>
        <p:spPr>
          <a:xfrm>
            <a:off x="3864937" y="3017206"/>
            <a:ext cx="540000" cy="54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10" name="Oval 9">
            <a:extLst>
              <a:ext uri="{FF2B5EF4-FFF2-40B4-BE49-F238E27FC236}">
                <a16:creationId xmlns:a16="http://schemas.microsoft.com/office/drawing/2014/main" id="{8171B754-787C-4D86-BA9F-33C429EECEC6}"/>
              </a:ext>
            </a:extLst>
          </p:cNvPr>
          <p:cNvSpPr/>
          <p:nvPr/>
        </p:nvSpPr>
        <p:spPr>
          <a:xfrm>
            <a:off x="5056798" y="3530741"/>
            <a:ext cx="756085" cy="7560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11" name="Oval 10">
            <a:extLst>
              <a:ext uri="{FF2B5EF4-FFF2-40B4-BE49-F238E27FC236}">
                <a16:creationId xmlns:a16="http://schemas.microsoft.com/office/drawing/2014/main" id="{A00DA2B3-645B-4AC6-9538-8986F24CC982}"/>
              </a:ext>
            </a:extLst>
          </p:cNvPr>
          <p:cNvSpPr/>
          <p:nvPr/>
        </p:nvSpPr>
        <p:spPr>
          <a:xfrm>
            <a:off x="5768133" y="1979469"/>
            <a:ext cx="1476000" cy="1476000"/>
          </a:xfrm>
          <a:prstGeom prst="ellipse">
            <a:avLst/>
          </a:prstGeom>
          <a:solidFill>
            <a:srgbClr val="7F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solidFill>
                <a:srgbClr val="8E001C"/>
              </a:solidFill>
            </a:endParaRPr>
          </a:p>
        </p:txBody>
      </p:sp>
      <p:sp>
        <p:nvSpPr>
          <p:cNvPr id="12" name="Oval 11">
            <a:extLst>
              <a:ext uri="{FF2B5EF4-FFF2-40B4-BE49-F238E27FC236}">
                <a16:creationId xmlns:a16="http://schemas.microsoft.com/office/drawing/2014/main" id="{43F4D92F-A714-41D7-88D4-5420DCEADFD6}"/>
              </a:ext>
            </a:extLst>
          </p:cNvPr>
          <p:cNvSpPr/>
          <p:nvPr/>
        </p:nvSpPr>
        <p:spPr>
          <a:xfrm>
            <a:off x="1792217" y="2551784"/>
            <a:ext cx="1512000" cy="1512000"/>
          </a:xfrm>
          <a:prstGeom prst="ellipse">
            <a:avLst/>
          </a:prstGeom>
          <a:solidFill>
            <a:srgbClr val="7F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solidFill>
                <a:srgbClr val="8E001C"/>
              </a:solidFill>
            </a:endParaRPr>
          </a:p>
        </p:txBody>
      </p:sp>
      <p:sp>
        <p:nvSpPr>
          <p:cNvPr id="13" name="Oval 12">
            <a:extLst>
              <a:ext uri="{FF2B5EF4-FFF2-40B4-BE49-F238E27FC236}">
                <a16:creationId xmlns:a16="http://schemas.microsoft.com/office/drawing/2014/main" id="{2F7CE007-8E8D-4D73-A104-BA8CDB233037}"/>
              </a:ext>
            </a:extLst>
          </p:cNvPr>
          <p:cNvSpPr/>
          <p:nvPr/>
        </p:nvSpPr>
        <p:spPr>
          <a:xfrm>
            <a:off x="6543190" y="3726260"/>
            <a:ext cx="1748880" cy="1748880"/>
          </a:xfrm>
          <a:prstGeom prst="ellipse">
            <a:avLst/>
          </a:prstGeom>
          <a:solidFill>
            <a:srgbClr val="7F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solidFill>
                <a:srgbClr val="8E001C"/>
              </a:solidFill>
            </a:endParaRPr>
          </a:p>
        </p:txBody>
      </p:sp>
      <p:sp>
        <p:nvSpPr>
          <p:cNvPr id="14" name="Oval 13">
            <a:extLst>
              <a:ext uri="{FF2B5EF4-FFF2-40B4-BE49-F238E27FC236}">
                <a16:creationId xmlns:a16="http://schemas.microsoft.com/office/drawing/2014/main" id="{EDC4A72F-8270-400B-A761-4348E2E7E09B}"/>
              </a:ext>
            </a:extLst>
          </p:cNvPr>
          <p:cNvSpPr/>
          <p:nvPr/>
        </p:nvSpPr>
        <p:spPr>
          <a:xfrm>
            <a:off x="4395923" y="790478"/>
            <a:ext cx="1748880" cy="1748880"/>
          </a:xfrm>
          <a:prstGeom prst="ellipse">
            <a:avLst/>
          </a:prstGeom>
          <a:solidFill>
            <a:srgbClr val="7F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000">
              <a:solidFill>
                <a:srgbClr val="8E001C"/>
              </a:solidFill>
              <a:latin typeface="Cambria" panose="02040503050406030204" pitchFamily="18" charset="0"/>
            </a:endParaRPr>
          </a:p>
        </p:txBody>
      </p:sp>
      <p:sp>
        <p:nvSpPr>
          <p:cNvPr id="15" name="Oval 14">
            <a:extLst>
              <a:ext uri="{FF2B5EF4-FFF2-40B4-BE49-F238E27FC236}">
                <a16:creationId xmlns:a16="http://schemas.microsoft.com/office/drawing/2014/main" id="{26306BD6-7263-4F36-86F8-069D7887B9BD}"/>
              </a:ext>
            </a:extLst>
          </p:cNvPr>
          <p:cNvSpPr/>
          <p:nvPr/>
        </p:nvSpPr>
        <p:spPr>
          <a:xfrm>
            <a:off x="2349076" y="4218911"/>
            <a:ext cx="1404000" cy="1404000"/>
          </a:xfrm>
          <a:prstGeom prst="ellipse">
            <a:avLst/>
          </a:prstGeom>
          <a:solidFill>
            <a:srgbClr val="7F17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solidFill>
                <a:srgbClr val="8E001C"/>
              </a:solidFill>
            </a:endParaRPr>
          </a:p>
        </p:txBody>
      </p:sp>
      <p:sp>
        <p:nvSpPr>
          <p:cNvPr id="2" name="TextBox 1">
            <a:extLst>
              <a:ext uri="{FF2B5EF4-FFF2-40B4-BE49-F238E27FC236}">
                <a16:creationId xmlns:a16="http://schemas.microsoft.com/office/drawing/2014/main" id="{9E5A7356-A966-4213-9212-027C8AB01BCC}"/>
              </a:ext>
            </a:extLst>
          </p:cNvPr>
          <p:cNvSpPr txBox="1"/>
          <p:nvPr/>
        </p:nvSpPr>
        <p:spPr>
          <a:xfrm>
            <a:off x="2988623" y="2060850"/>
            <a:ext cx="1303461" cy="646587"/>
          </a:xfrm>
          <a:prstGeom prst="rect">
            <a:avLst/>
          </a:prstGeom>
          <a:noFill/>
        </p:spPr>
        <p:txBody>
          <a:bodyPr wrap="square" rtlCol="0">
            <a:spAutoFit/>
          </a:bodyPr>
          <a:lstStyle/>
          <a:p>
            <a:pPr algn="ctr"/>
            <a:r>
              <a:rPr lang="en-AU" altLang="ko-KR" sz="1801">
                <a:solidFill>
                  <a:schemeClr val="bg1"/>
                </a:solidFill>
                <a:latin typeface="Cambria" panose="02040503050406030204" pitchFamily="18" charset="0"/>
                <a:ea typeface="Cambria" panose="02040503050406030204" pitchFamily="18" charset="0"/>
              </a:rPr>
              <a:t>Curriculum Design</a:t>
            </a:r>
            <a:endParaRPr lang="en-AU" altLang="ko-KR" sz="1801">
              <a:solidFill>
                <a:schemeClr val="bg1"/>
              </a:solidFill>
              <a:latin typeface="Cambria" panose="02040503050406030204" pitchFamily="18" charset="0"/>
            </a:endParaRPr>
          </a:p>
        </p:txBody>
      </p:sp>
      <p:sp>
        <p:nvSpPr>
          <p:cNvPr id="16" name="TextBox 15">
            <a:extLst>
              <a:ext uri="{FF2B5EF4-FFF2-40B4-BE49-F238E27FC236}">
                <a16:creationId xmlns:a16="http://schemas.microsoft.com/office/drawing/2014/main" id="{D7C2C39C-DB2C-4234-A591-EA884188E3D3}"/>
              </a:ext>
            </a:extLst>
          </p:cNvPr>
          <p:cNvSpPr txBox="1"/>
          <p:nvPr/>
        </p:nvSpPr>
        <p:spPr>
          <a:xfrm>
            <a:off x="5891461" y="2289647"/>
            <a:ext cx="1303461" cy="923714"/>
          </a:xfrm>
          <a:prstGeom prst="rect">
            <a:avLst/>
          </a:prstGeom>
          <a:noFill/>
        </p:spPr>
        <p:txBody>
          <a:bodyPr wrap="square" rtlCol="0">
            <a:spAutoFit/>
          </a:bodyPr>
          <a:lstStyle/>
          <a:p>
            <a:pPr algn="ctr"/>
            <a:r>
              <a:rPr lang="en-US" altLang="ko-KR" sz="1801">
                <a:solidFill>
                  <a:schemeClr val="bg1"/>
                </a:solidFill>
                <a:latin typeface="Cambria" panose="02040503050406030204" pitchFamily="18" charset="0"/>
                <a:ea typeface="Cambria" panose="02040503050406030204" pitchFamily="18" charset="0"/>
              </a:rPr>
              <a:t>Evidence-based Practices</a:t>
            </a:r>
            <a:endParaRPr lang="en-US" altLang="ko-KR" sz="1801">
              <a:solidFill>
                <a:schemeClr val="bg1"/>
              </a:solidFill>
              <a:latin typeface="Cambria" panose="02040503050406030204" pitchFamily="18" charset="0"/>
            </a:endParaRPr>
          </a:p>
        </p:txBody>
      </p:sp>
      <p:sp>
        <p:nvSpPr>
          <p:cNvPr id="17" name="TextBox 16">
            <a:extLst>
              <a:ext uri="{FF2B5EF4-FFF2-40B4-BE49-F238E27FC236}">
                <a16:creationId xmlns:a16="http://schemas.microsoft.com/office/drawing/2014/main" id="{541A2F28-43EC-4D79-9597-7E79315A8056}"/>
              </a:ext>
            </a:extLst>
          </p:cNvPr>
          <p:cNvSpPr txBox="1"/>
          <p:nvPr/>
        </p:nvSpPr>
        <p:spPr>
          <a:xfrm>
            <a:off x="1801661" y="2636401"/>
            <a:ext cx="1462850" cy="1200842"/>
          </a:xfrm>
          <a:prstGeom prst="rect">
            <a:avLst/>
          </a:prstGeom>
          <a:noFill/>
          <a:scene3d>
            <a:camera prst="orthographicFront"/>
            <a:lightRig rig="threePt" dir="t"/>
          </a:scene3d>
          <a:sp3d>
            <a:bevelT prst="angle"/>
          </a:sp3d>
        </p:spPr>
        <p:txBody>
          <a:bodyPr wrap="square" rtlCol="0">
            <a:spAutoFit/>
          </a:bodyPr>
          <a:lstStyle/>
          <a:p>
            <a:pPr algn="ctr"/>
            <a:r>
              <a:rPr lang="en-AU" altLang="ko-KR" sz="1801">
                <a:solidFill>
                  <a:schemeClr val="bg1"/>
                </a:solidFill>
                <a:latin typeface="Cambria" panose="02040503050406030204" pitchFamily="18" charset="0"/>
                <a:ea typeface="Cambria" panose="02040503050406030204" pitchFamily="18" charset="0"/>
              </a:rPr>
              <a:t>Study Outcome Assessment &amp; Feedback</a:t>
            </a:r>
            <a:endParaRPr lang="en-AU" altLang="ko-KR" sz="1801">
              <a:solidFill>
                <a:schemeClr val="bg1"/>
              </a:solidFill>
              <a:latin typeface="Cambria" panose="02040503050406030204" pitchFamily="18" charset="0"/>
            </a:endParaRPr>
          </a:p>
        </p:txBody>
      </p:sp>
      <p:sp>
        <p:nvSpPr>
          <p:cNvPr id="18" name="TextBox 17">
            <a:extLst>
              <a:ext uri="{FF2B5EF4-FFF2-40B4-BE49-F238E27FC236}">
                <a16:creationId xmlns:a16="http://schemas.microsoft.com/office/drawing/2014/main" id="{ECCBF0BA-A9BD-4F4E-9E8B-7CA001C0BA1A}"/>
              </a:ext>
            </a:extLst>
          </p:cNvPr>
          <p:cNvSpPr txBox="1"/>
          <p:nvPr/>
        </p:nvSpPr>
        <p:spPr>
          <a:xfrm>
            <a:off x="2349076" y="4654877"/>
            <a:ext cx="1462850" cy="646587"/>
          </a:xfrm>
          <a:prstGeom prst="rect">
            <a:avLst/>
          </a:prstGeom>
          <a:noFill/>
        </p:spPr>
        <p:txBody>
          <a:bodyPr wrap="square" rtlCol="0">
            <a:spAutoFit/>
          </a:bodyPr>
          <a:lstStyle/>
          <a:p>
            <a:pPr algn="ctr"/>
            <a:r>
              <a:rPr lang="en-AU" altLang="ko-KR" sz="1801">
                <a:solidFill>
                  <a:schemeClr val="bg1"/>
                </a:solidFill>
                <a:latin typeface="Cambria" panose="02040503050406030204" pitchFamily="18" charset="0"/>
                <a:ea typeface="Cambria" panose="02040503050406030204" pitchFamily="18" charset="0"/>
              </a:rPr>
              <a:t>Teaching &amp; Learning</a:t>
            </a:r>
            <a:endParaRPr lang="en-AU" altLang="ko-KR" sz="1801">
              <a:solidFill>
                <a:schemeClr val="bg1"/>
              </a:solidFill>
              <a:latin typeface="Cambria" panose="02040503050406030204" pitchFamily="18" charset="0"/>
            </a:endParaRPr>
          </a:p>
        </p:txBody>
      </p:sp>
      <p:sp>
        <p:nvSpPr>
          <p:cNvPr id="19" name="TextBox 18">
            <a:extLst>
              <a:ext uri="{FF2B5EF4-FFF2-40B4-BE49-F238E27FC236}">
                <a16:creationId xmlns:a16="http://schemas.microsoft.com/office/drawing/2014/main" id="{BCA567F1-CD8F-4F04-84A5-B4940FA494D2}"/>
              </a:ext>
            </a:extLst>
          </p:cNvPr>
          <p:cNvSpPr txBox="1"/>
          <p:nvPr/>
        </p:nvSpPr>
        <p:spPr>
          <a:xfrm>
            <a:off x="6698123" y="4005064"/>
            <a:ext cx="1462850" cy="1200842"/>
          </a:xfrm>
          <a:prstGeom prst="rect">
            <a:avLst/>
          </a:prstGeom>
          <a:noFill/>
          <a:scene3d>
            <a:camera prst="orthographicFront"/>
            <a:lightRig rig="threePt" dir="t"/>
          </a:scene3d>
          <a:sp3d>
            <a:bevelT prst="angle"/>
          </a:sp3d>
        </p:spPr>
        <p:txBody>
          <a:bodyPr wrap="square" rtlCol="0">
            <a:spAutoFit/>
          </a:bodyPr>
          <a:lstStyle/>
          <a:p>
            <a:pPr algn="ctr"/>
            <a:r>
              <a:rPr lang="en-AU" altLang="ko-KR" sz="1801" dirty="0">
                <a:solidFill>
                  <a:schemeClr val="bg1"/>
                </a:solidFill>
                <a:latin typeface="Cambria" panose="02040503050406030204" pitchFamily="18" charset="0"/>
                <a:ea typeface="Cambria" panose="02040503050406030204" pitchFamily="18" charset="0"/>
              </a:rPr>
              <a:t>Digital Skills &amp; Educational Technologies</a:t>
            </a:r>
            <a:endParaRPr lang="en-AU" altLang="ko-KR" sz="1801" dirty="0">
              <a:solidFill>
                <a:schemeClr val="bg1"/>
              </a:solidFill>
              <a:latin typeface="Cambria" panose="02040503050406030204" pitchFamily="18" charset="0"/>
            </a:endParaRPr>
          </a:p>
        </p:txBody>
      </p:sp>
      <p:sp>
        <p:nvSpPr>
          <p:cNvPr id="20" name="Oval 28">
            <a:extLst>
              <a:ext uri="{FF2B5EF4-FFF2-40B4-BE49-F238E27FC236}">
                <a16:creationId xmlns:a16="http://schemas.microsoft.com/office/drawing/2014/main" id="{49E0944C-4CC8-4B7A-B393-0F3F895DEE9A}"/>
              </a:ext>
            </a:extLst>
          </p:cNvPr>
          <p:cNvSpPr/>
          <p:nvPr/>
        </p:nvSpPr>
        <p:spPr>
          <a:xfrm>
            <a:off x="3359612" y="3574932"/>
            <a:ext cx="265330" cy="2653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21" name="Oval 20">
            <a:extLst>
              <a:ext uri="{FF2B5EF4-FFF2-40B4-BE49-F238E27FC236}">
                <a16:creationId xmlns:a16="http://schemas.microsoft.com/office/drawing/2014/main" id="{3A560A9C-A390-4E7E-A243-F73F1420A31C}"/>
              </a:ext>
            </a:extLst>
          </p:cNvPr>
          <p:cNvSpPr/>
          <p:nvPr/>
        </p:nvSpPr>
        <p:spPr>
          <a:xfrm>
            <a:off x="5448210" y="2553981"/>
            <a:ext cx="348146" cy="3481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22" name="Oval 28">
            <a:extLst>
              <a:ext uri="{FF2B5EF4-FFF2-40B4-BE49-F238E27FC236}">
                <a16:creationId xmlns:a16="http://schemas.microsoft.com/office/drawing/2014/main" id="{F340CA26-DC45-4CF5-844E-395EF1A0AFE9}"/>
              </a:ext>
            </a:extLst>
          </p:cNvPr>
          <p:cNvSpPr/>
          <p:nvPr/>
        </p:nvSpPr>
        <p:spPr>
          <a:xfrm>
            <a:off x="4298409" y="3642755"/>
            <a:ext cx="265330" cy="2653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23" name="Oval 28">
            <a:extLst>
              <a:ext uri="{FF2B5EF4-FFF2-40B4-BE49-F238E27FC236}">
                <a16:creationId xmlns:a16="http://schemas.microsoft.com/office/drawing/2014/main" id="{0C70057A-80BC-4CDB-B190-D52362167AAB}"/>
              </a:ext>
            </a:extLst>
          </p:cNvPr>
          <p:cNvSpPr/>
          <p:nvPr/>
        </p:nvSpPr>
        <p:spPr>
          <a:xfrm>
            <a:off x="5946291" y="4428742"/>
            <a:ext cx="265330" cy="26533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24" name="TextBox 23">
            <a:extLst>
              <a:ext uri="{FF2B5EF4-FFF2-40B4-BE49-F238E27FC236}">
                <a16:creationId xmlns:a16="http://schemas.microsoft.com/office/drawing/2014/main" id="{1328E257-DDAC-4F99-90DC-C5320A3BF93D}"/>
              </a:ext>
            </a:extLst>
          </p:cNvPr>
          <p:cNvSpPr txBox="1"/>
          <p:nvPr/>
        </p:nvSpPr>
        <p:spPr>
          <a:xfrm>
            <a:off x="4571909" y="1095909"/>
            <a:ext cx="1417195" cy="1200842"/>
          </a:xfrm>
          <a:prstGeom prst="rect">
            <a:avLst/>
          </a:prstGeom>
          <a:noFill/>
        </p:spPr>
        <p:txBody>
          <a:bodyPr wrap="square" rtlCol="0">
            <a:spAutoFit/>
          </a:bodyPr>
          <a:lstStyle/>
          <a:p>
            <a:pPr algn="ctr"/>
            <a:r>
              <a:rPr lang="en-AU" altLang="ko-KR" sz="1801">
                <a:solidFill>
                  <a:schemeClr val="bg1"/>
                </a:solidFill>
                <a:latin typeface="Cambria" panose="02040503050406030204" pitchFamily="18" charset="0"/>
                <a:ea typeface="Cambria" panose="02040503050406030204" pitchFamily="18" charset="0"/>
              </a:rPr>
              <a:t>Recognizing &amp; Sharing Good Practice</a:t>
            </a:r>
            <a:endParaRPr lang="en-AU" altLang="ko-KR" sz="1801">
              <a:solidFill>
                <a:schemeClr val="bg1"/>
              </a:solidFill>
              <a:latin typeface="Cambria" panose="02040503050406030204" pitchFamily="18" charset="0"/>
            </a:endParaRPr>
          </a:p>
        </p:txBody>
      </p:sp>
      <p:sp>
        <p:nvSpPr>
          <p:cNvPr id="26" name="Oval 28">
            <a:extLst>
              <a:ext uri="{FF2B5EF4-FFF2-40B4-BE49-F238E27FC236}">
                <a16:creationId xmlns:a16="http://schemas.microsoft.com/office/drawing/2014/main" id="{5823E52F-782A-4FF0-8429-9D4289D711A9}"/>
              </a:ext>
            </a:extLst>
          </p:cNvPr>
          <p:cNvSpPr/>
          <p:nvPr/>
        </p:nvSpPr>
        <p:spPr>
          <a:xfrm>
            <a:off x="6622467" y="3639284"/>
            <a:ext cx="265330" cy="2653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27" name="Oval 28">
            <a:extLst>
              <a:ext uri="{FF2B5EF4-FFF2-40B4-BE49-F238E27FC236}">
                <a16:creationId xmlns:a16="http://schemas.microsoft.com/office/drawing/2014/main" id="{1D8069A2-0160-467E-9328-4BEE6C6C11DB}"/>
              </a:ext>
            </a:extLst>
          </p:cNvPr>
          <p:cNvSpPr/>
          <p:nvPr/>
        </p:nvSpPr>
        <p:spPr>
          <a:xfrm>
            <a:off x="4851189" y="3018211"/>
            <a:ext cx="265330" cy="2653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28" name="Oval 27">
            <a:extLst>
              <a:ext uri="{FF2B5EF4-FFF2-40B4-BE49-F238E27FC236}">
                <a16:creationId xmlns:a16="http://schemas.microsoft.com/office/drawing/2014/main" id="{3F692AAE-FEB0-49D1-A475-FE68F925BDE3}"/>
              </a:ext>
            </a:extLst>
          </p:cNvPr>
          <p:cNvSpPr/>
          <p:nvPr/>
        </p:nvSpPr>
        <p:spPr>
          <a:xfrm>
            <a:off x="7120286" y="3124559"/>
            <a:ext cx="540000" cy="54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29" name="Oval 28">
            <a:extLst>
              <a:ext uri="{FF2B5EF4-FFF2-40B4-BE49-F238E27FC236}">
                <a16:creationId xmlns:a16="http://schemas.microsoft.com/office/drawing/2014/main" id="{59FCA6FE-8AA5-4F00-AE90-84ECD5CF8C1A}"/>
              </a:ext>
            </a:extLst>
          </p:cNvPr>
          <p:cNvSpPr/>
          <p:nvPr/>
        </p:nvSpPr>
        <p:spPr>
          <a:xfrm>
            <a:off x="2109330" y="4238799"/>
            <a:ext cx="265330" cy="2653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30" name="Oval 28">
            <a:extLst>
              <a:ext uri="{FF2B5EF4-FFF2-40B4-BE49-F238E27FC236}">
                <a16:creationId xmlns:a16="http://schemas.microsoft.com/office/drawing/2014/main" id="{F25266E1-DEEE-4E7B-B933-45B95D8192FE}"/>
              </a:ext>
            </a:extLst>
          </p:cNvPr>
          <p:cNvSpPr/>
          <p:nvPr/>
        </p:nvSpPr>
        <p:spPr>
          <a:xfrm>
            <a:off x="2464124" y="4111635"/>
            <a:ext cx="180000" cy="1800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31" name="Oval 28">
            <a:extLst>
              <a:ext uri="{FF2B5EF4-FFF2-40B4-BE49-F238E27FC236}">
                <a16:creationId xmlns:a16="http://schemas.microsoft.com/office/drawing/2014/main" id="{CE8B596F-2CE9-4401-8CD0-287058783AA7}"/>
              </a:ext>
            </a:extLst>
          </p:cNvPr>
          <p:cNvSpPr/>
          <p:nvPr/>
        </p:nvSpPr>
        <p:spPr>
          <a:xfrm>
            <a:off x="3967516" y="1444865"/>
            <a:ext cx="265330" cy="2653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tLang="ko-KR" sz="2700"/>
          </a:p>
        </p:txBody>
      </p:sp>
      <p:sp>
        <p:nvSpPr>
          <p:cNvPr id="32" name="Freeform 50">
            <a:extLst>
              <a:ext uri="{FF2B5EF4-FFF2-40B4-BE49-F238E27FC236}">
                <a16:creationId xmlns:a16="http://schemas.microsoft.com/office/drawing/2014/main" id="{B3470824-69AD-445B-BC28-E7B631798D3E}"/>
              </a:ext>
            </a:extLst>
          </p:cNvPr>
          <p:cNvSpPr/>
          <p:nvPr/>
        </p:nvSpPr>
        <p:spPr bwMode="auto">
          <a:xfrm rot="4462373" flipV="1">
            <a:off x="9537144" y="1142379"/>
            <a:ext cx="1806043" cy="2913289"/>
          </a:xfrm>
          <a:custGeom>
            <a:avLst/>
            <a:gdLst>
              <a:gd name="connsiteX0" fmla="*/ 787658 w 1464283"/>
              <a:gd name="connsiteY0" fmla="*/ 2820724 h 2820724"/>
              <a:gd name="connsiteX1" fmla="*/ 1353848 w 1464283"/>
              <a:gd name="connsiteY1" fmla="*/ 2464070 h 2820724"/>
              <a:gd name="connsiteX2" fmla="*/ 1410587 w 1464283"/>
              <a:gd name="connsiteY2" fmla="*/ 2410022 h 2820724"/>
              <a:gd name="connsiteX3" fmla="*/ 1418235 w 1464283"/>
              <a:gd name="connsiteY3" fmla="*/ 2396389 h 2820724"/>
              <a:gd name="connsiteX4" fmla="*/ 1418319 w 1464283"/>
              <a:gd name="connsiteY4" fmla="*/ 2396306 h 2820724"/>
              <a:gd name="connsiteX5" fmla="*/ 1456415 w 1464283"/>
              <a:gd name="connsiteY5" fmla="*/ 2215356 h 2820724"/>
              <a:gd name="connsiteX6" fmla="*/ 858469 w 1464283"/>
              <a:gd name="connsiteY6" fmla="*/ 161671 h 2820724"/>
              <a:gd name="connsiteX7" fmla="*/ 843515 w 1464283"/>
              <a:gd name="connsiteY7" fmla="*/ 124678 h 2820724"/>
              <a:gd name="connsiteX8" fmla="*/ 842432 w 1464283"/>
              <a:gd name="connsiteY8" fmla="*/ 123043 h 2820724"/>
              <a:gd name="connsiteX9" fmla="*/ 841556 w 1464283"/>
              <a:gd name="connsiteY9" fmla="*/ 120235 h 2820724"/>
              <a:gd name="connsiteX10" fmla="*/ 659331 w 1464283"/>
              <a:gd name="connsiteY10" fmla="*/ 0 h 2820724"/>
              <a:gd name="connsiteX11" fmla="*/ 0 w 1464283"/>
              <a:gd name="connsiteY11" fmla="*/ 0 h 282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4283" h="2820724">
                <a:moveTo>
                  <a:pt x="787658" y="2820724"/>
                </a:moveTo>
                <a:lnTo>
                  <a:pt x="1353848" y="2464070"/>
                </a:lnTo>
                <a:cubicBezTo>
                  <a:pt x="1376922" y="2449536"/>
                  <a:pt x="1395945" y="2431034"/>
                  <a:pt x="1410587" y="2410022"/>
                </a:cubicBezTo>
                <a:lnTo>
                  <a:pt x="1418235" y="2396389"/>
                </a:lnTo>
                <a:lnTo>
                  <a:pt x="1418319" y="2396306"/>
                </a:lnTo>
                <a:cubicBezTo>
                  <a:pt x="1458952" y="2347750"/>
                  <a:pt x="1475418" y="2280623"/>
                  <a:pt x="1456415" y="2215356"/>
                </a:cubicBezTo>
                <a:lnTo>
                  <a:pt x="858469" y="161671"/>
                </a:lnTo>
                <a:cubicBezTo>
                  <a:pt x="854669" y="148618"/>
                  <a:pt x="849629" y="136257"/>
                  <a:pt x="843515" y="124678"/>
                </a:cubicBezTo>
                <a:lnTo>
                  <a:pt x="842432" y="123043"/>
                </a:lnTo>
                <a:lnTo>
                  <a:pt x="841556" y="120235"/>
                </a:lnTo>
                <a:cubicBezTo>
                  <a:pt x="811534" y="49578"/>
                  <a:pt x="741249" y="0"/>
                  <a:pt x="659331" y="0"/>
                </a:cubicBezTo>
                <a:lnTo>
                  <a:pt x="0" y="0"/>
                </a:lnTo>
                <a:close/>
              </a:path>
            </a:pathLst>
          </a:custGeom>
          <a:solidFill>
            <a:schemeClr val="bg1">
              <a:alpha val="83000"/>
            </a:schemeClr>
          </a:solidFill>
          <a:ln w="9525" cap="flat" cmpd="sng" algn="ctr">
            <a:noFill/>
            <a:prstDash val="solid"/>
            <a:round/>
            <a:headEnd type="none" w="med" len="med"/>
            <a:tailEnd type="none" w="med" len="med"/>
          </a:ln>
          <a:effectLst>
            <a:outerShdw blurRad="50800" dist="38100" dir="15600000" sx="106000" sy="106000" algn="t" rotWithShape="0">
              <a:prstClr val="black">
                <a:alpha val="40000"/>
              </a:prstClr>
            </a:outerShdw>
          </a:effectLst>
        </p:spPr>
        <p:txBody>
          <a:bodyPr vert="horz" wrap="square" lIns="91440" tIns="45721" rIns="91440" bIns="45721" numCol="1" rtlCol="0" anchor="t" anchorCtr="0" compatLnSpc="1">
            <a:prstTxWarp prst="textNoShape">
              <a:avLst/>
            </a:prstTxWarp>
          </a:bodyPr>
          <a:lstStyle/>
          <a:p>
            <a:pPr defTabSz="914422" eaLnBrk="0" fontAlgn="base" hangingPunct="0">
              <a:spcBef>
                <a:spcPct val="0"/>
              </a:spcBef>
              <a:spcAft>
                <a:spcPct val="0"/>
              </a:spcAft>
            </a:pPr>
            <a:endParaRPr lang="en-AU" sz="2800" baseline="-25000">
              <a:solidFill>
                <a:srgbClr val="000000"/>
              </a:solidFill>
              <a:latin typeface="Arial" charset="0"/>
              <a:ea typeface="ヒラギノ角ゴ Pro W3" pitchFamily="-112" charset="-128"/>
            </a:endParaRPr>
          </a:p>
        </p:txBody>
      </p:sp>
      <p:sp>
        <p:nvSpPr>
          <p:cNvPr id="33" name="Freeform 51">
            <a:extLst>
              <a:ext uri="{FF2B5EF4-FFF2-40B4-BE49-F238E27FC236}">
                <a16:creationId xmlns:a16="http://schemas.microsoft.com/office/drawing/2014/main" id="{22176B63-7A96-4185-A598-56B9B8F4C876}"/>
              </a:ext>
            </a:extLst>
          </p:cNvPr>
          <p:cNvSpPr/>
          <p:nvPr/>
        </p:nvSpPr>
        <p:spPr bwMode="auto">
          <a:xfrm rot="4462373" flipV="1">
            <a:off x="9537144" y="2310432"/>
            <a:ext cx="1806043" cy="2913289"/>
          </a:xfrm>
          <a:custGeom>
            <a:avLst/>
            <a:gdLst>
              <a:gd name="connsiteX0" fmla="*/ 787658 w 1464283"/>
              <a:gd name="connsiteY0" fmla="*/ 2820724 h 2820724"/>
              <a:gd name="connsiteX1" fmla="*/ 1353848 w 1464283"/>
              <a:gd name="connsiteY1" fmla="*/ 2464070 h 2820724"/>
              <a:gd name="connsiteX2" fmla="*/ 1410587 w 1464283"/>
              <a:gd name="connsiteY2" fmla="*/ 2410022 h 2820724"/>
              <a:gd name="connsiteX3" fmla="*/ 1418235 w 1464283"/>
              <a:gd name="connsiteY3" fmla="*/ 2396389 h 2820724"/>
              <a:gd name="connsiteX4" fmla="*/ 1418319 w 1464283"/>
              <a:gd name="connsiteY4" fmla="*/ 2396306 h 2820724"/>
              <a:gd name="connsiteX5" fmla="*/ 1456415 w 1464283"/>
              <a:gd name="connsiteY5" fmla="*/ 2215356 h 2820724"/>
              <a:gd name="connsiteX6" fmla="*/ 858469 w 1464283"/>
              <a:gd name="connsiteY6" fmla="*/ 161671 h 2820724"/>
              <a:gd name="connsiteX7" fmla="*/ 843515 w 1464283"/>
              <a:gd name="connsiteY7" fmla="*/ 124678 h 2820724"/>
              <a:gd name="connsiteX8" fmla="*/ 842432 w 1464283"/>
              <a:gd name="connsiteY8" fmla="*/ 123043 h 2820724"/>
              <a:gd name="connsiteX9" fmla="*/ 841556 w 1464283"/>
              <a:gd name="connsiteY9" fmla="*/ 120235 h 2820724"/>
              <a:gd name="connsiteX10" fmla="*/ 659331 w 1464283"/>
              <a:gd name="connsiteY10" fmla="*/ 0 h 2820724"/>
              <a:gd name="connsiteX11" fmla="*/ 0 w 1464283"/>
              <a:gd name="connsiteY11" fmla="*/ 0 h 282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4283" h="2820724">
                <a:moveTo>
                  <a:pt x="787658" y="2820724"/>
                </a:moveTo>
                <a:lnTo>
                  <a:pt x="1353848" y="2464070"/>
                </a:lnTo>
                <a:cubicBezTo>
                  <a:pt x="1376922" y="2449536"/>
                  <a:pt x="1395945" y="2431034"/>
                  <a:pt x="1410587" y="2410022"/>
                </a:cubicBezTo>
                <a:lnTo>
                  <a:pt x="1418235" y="2396389"/>
                </a:lnTo>
                <a:lnTo>
                  <a:pt x="1418319" y="2396306"/>
                </a:lnTo>
                <a:cubicBezTo>
                  <a:pt x="1458952" y="2347750"/>
                  <a:pt x="1475418" y="2280623"/>
                  <a:pt x="1456415" y="2215356"/>
                </a:cubicBezTo>
                <a:lnTo>
                  <a:pt x="858469" y="161671"/>
                </a:lnTo>
                <a:cubicBezTo>
                  <a:pt x="854669" y="148618"/>
                  <a:pt x="849629" y="136257"/>
                  <a:pt x="843515" y="124678"/>
                </a:cubicBezTo>
                <a:lnTo>
                  <a:pt x="842432" y="123043"/>
                </a:lnTo>
                <a:lnTo>
                  <a:pt x="841556" y="120235"/>
                </a:lnTo>
                <a:cubicBezTo>
                  <a:pt x="811534" y="49578"/>
                  <a:pt x="741249" y="0"/>
                  <a:pt x="659331" y="0"/>
                </a:cubicBezTo>
                <a:lnTo>
                  <a:pt x="0" y="0"/>
                </a:lnTo>
                <a:close/>
              </a:path>
            </a:pathLst>
          </a:custGeom>
          <a:solidFill>
            <a:schemeClr val="bg1">
              <a:alpha val="83000"/>
            </a:schemeClr>
          </a:solidFill>
          <a:ln w="9525" cap="flat" cmpd="sng" algn="ctr">
            <a:noFill/>
            <a:prstDash val="solid"/>
            <a:round/>
            <a:headEnd type="none" w="med" len="med"/>
            <a:tailEnd type="none" w="med" len="med"/>
          </a:ln>
          <a:effectLst>
            <a:outerShdw blurRad="50800" dist="38100" dir="15600000" sx="106000" sy="106000" algn="t" rotWithShape="0">
              <a:prstClr val="black">
                <a:alpha val="40000"/>
              </a:prstClr>
            </a:outerShdw>
          </a:effectLst>
        </p:spPr>
        <p:txBody>
          <a:bodyPr vert="horz" wrap="square" lIns="91440" tIns="45721" rIns="91440" bIns="45721" numCol="1" rtlCol="0" anchor="t" anchorCtr="0" compatLnSpc="1">
            <a:prstTxWarp prst="textNoShape">
              <a:avLst/>
            </a:prstTxWarp>
          </a:bodyPr>
          <a:lstStyle/>
          <a:p>
            <a:pPr defTabSz="914422" eaLnBrk="0" fontAlgn="base" hangingPunct="0">
              <a:spcBef>
                <a:spcPct val="0"/>
              </a:spcBef>
              <a:spcAft>
                <a:spcPct val="0"/>
              </a:spcAft>
            </a:pPr>
            <a:endParaRPr lang="en-AU" sz="2800" baseline="-25000">
              <a:solidFill>
                <a:srgbClr val="000000"/>
              </a:solidFill>
              <a:latin typeface="Arial" charset="0"/>
              <a:ea typeface="ヒラギノ角ゴ Pro W3" pitchFamily="-112" charset="-128"/>
            </a:endParaRPr>
          </a:p>
        </p:txBody>
      </p:sp>
      <p:sp>
        <p:nvSpPr>
          <p:cNvPr id="34" name="Freeform 52">
            <a:extLst>
              <a:ext uri="{FF2B5EF4-FFF2-40B4-BE49-F238E27FC236}">
                <a16:creationId xmlns:a16="http://schemas.microsoft.com/office/drawing/2014/main" id="{52A9D589-EE3C-435A-96C6-52212042B274}"/>
              </a:ext>
            </a:extLst>
          </p:cNvPr>
          <p:cNvSpPr/>
          <p:nvPr/>
        </p:nvSpPr>
        <p:spPr bwMode="auto">
          <a:xfrm rot="4462373" flipV="1">
            <a:off x="9537142" y="3446635"/>
            <a:ext cx="1806043" cy="2913289"/>
          </a:xfrm>
          <a:custGeom>
            <a:avLst/>
            <a:gdLst>
              <a:gd name="connsiteX0" fmla="*/ 787658 w 1464283"/>
              <a:gd name="connsiteY0" fmla="*/ 2820724 h 2820724"/>
              <a:gd name="connsiteX1" fmla="*/ 1353848 w 1464283"/>
              <a:gd name="connsiteY1" fmla="*/ 2464070 h 2820724"/>
              <a:gd name="connsiteX2" fmla="*/ 1410587 w 1464283"/>
              <a:gd name="connsiteY2" fmla="*/ 2410022 h 2820724"/>
              <a:gd name="connsiteX3" fmla="*/ 1418235 w 1464283"/>
              <a:gd name="connsiteY3" fmla="*/ 2396389 h 2820724"/>
              <a:gd name="connsiteX4" fmla="*/ 1418319 w 1464283"/>
              <a:gd name="connsiteY4" fmla="*/ 2396306 h 2820724"/>
              <a:gd name="connsiteX5" fmla="*/ 1456415 w 1464283"/>
              <a:gd name="connsiteY5" fmla="*/ 2215356 h 2820724"/>
              <a:gd name="connsiteX6" fmla="*/ 858469 w 1464283"/>
              <a:gd name="connsiteY6" fmla="*/ 161671 h 2820724"/>
              <a:gd name="connsiteX7" fmla="*/ 843515 w 1464283"/>
              <a:gd name="connsiteY7" fmla="*/ 124678 h 2820724"/>
              <a:gd name="connsiteX8" fmla="*/ 842432 w 1464283"/>
              <a:gd name="connsiteY8" fmla="*/ 123043 h 2820724"/>
              <a:gd name="connsiteX9" fmla="*/ 841556 w 1464283"/>
              <a:gd name="connsiteY9" fmla="*/ 120235 h 2820724"/>
              <a:gd name="connsiteX10" fmla="*/ 659331 w 1464283"/>
              <a:gd name="connsiteY10" fmla="*/ 0 h 2820724"/>
              <a:gd name="connsiteX11" fmla="*/ 0 w 1464283"/>
              <a:gd name="connsiteY11" fmla="*/ 0 h 282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4283" h="2820724">
                <a:moveTo>
                  <a:pt x="787658" y="2820724"/>
                </a:moveTo>
                <a:lnTo>
                  <a:pt x="1353848" y="2464070"/>
                </a:lnTo>
                <a:cubicBezTo>
                  <a:pt x="1376922" y="2449536"/>
                  <a:pt x="1395945" y="2431034"/>
                  <a:pt x="1410587" y="2410022"/>
                </a:cubicBezTo>
                <a:lnTo>
                  <a:pt x="1418235" y="2396389"/>
                </a:lnTo>
                <a:lnTo>
                  <a:pt x="1418319" y="2396306"/>
                </a:lnTo>
                <a:cubicBezTo>
                  <a:pt x="1458952" y="2347750"/>
                  <a:pt x="1475418" y="2280623"/>
                  <a:pt x="1456415" y="2215356"/>
                </a:cubicBezTo>
                <a:lnTo>
                  <a:pt x="858469" y="161671"/>
                </a:lnTo>
                <a:cubicBezTo>
                  <a:pt x="854669" y="148618"/>
                  <a:pt x="849629" y="136257"/>
                  <a:pt x="843515" y="124678"/>
                </a:cubicBezTo>
                <a:lnTo>
                  <a:pt x="842432" y="123043"/>
                </a:lnTo>
                <a:lnTo>
                  <a:pt x="841556" y="120235"/>
                </a:lnTo>
                <a:cubicBezTo>
                  <a:pt x="811534" y="49578"/>
                  <a:pt x="741249" y="0"/>
                  <a:pt x="659331" y="0"/>
                </a:cubicBezTo>
                <a:lnTo>
                  <a:pt x="0" y="0"/>
                </a:lnTo>
                <a:close/>
              </a:path>
            </a:pathLst>
          </a:custGeom>
          <a:solidFill>
            <a:schemeClr val="bg1">
              <a:alpha val="83000"/>
            </a:schemeClr>
          </a:solidFill>
          <a:ln w="9525" cap="flat" cmpd="sng" algn="ctr">
            <a:noFill/>
            <a:prstDash val="solid"/>
            <a:round/>
            <a:headEnd type="none" w="med" len="med"/>
            <a:tailEnd type="none" w="med" len="med"/>
          </a:ln>
          <a:effectLst>
            <a:outerShdw blurRad="50800" dist="38100" dir="15600000" sx="106000" sy="106000" algn="t" rotWithShape="0">
              <a:prstClr val="black">
                <a:alpha val="40000"/>
              </a:prstClr>
            </a:outerShdw>
          </a:effectLst>
        </p:spPr>
        <p:txBody>
          <a:bodyPr vert="horz" wrap="square" lIns="91440" tIns="45721" rIns="91440" bIns="45721" numCol="1" rtlCol="0" anchor="t" anchorCtr="0" compatLnSpc="1">
            <a:prstTxWarp prst="textNoShape">
              <a:avLst/>
            </a:prstTxWarp>
          </a:bodyPr>
          <a:lstStyle/>
          <a:p>
            <a:pPr defTabSz="914422" eaLnBrk="0" fontAlgn="base" hangingPunct="0">
              <a:spcBef>
                <a:spcPct val="0"/>
              </a:spcBef>
              <a:spcAft>
                <a:spcPct val="0"/>
              </a:spcAft>
            </a:pPr>
            <a:endParaRPr lang="en-AU" sz="2800" b="1" baseline="-25000">
              <a:solidFill>
                <a:srgbClr val="435129"/>
              </a:solidFill>
              <a:latin typeface="Arial" charset="0"/>
              <a:ea typeface="ヒラギノ角ゴ Pro W3" pitchFamily="-112" charset="-128"/>
            </a:endParaRPr>
          </a:p>
        </p:txBody>
      </p:sp>
      <p:sp>
        <p:nvSpPr>
          <p:cNvPr id="35" name="Freeform 53">
            <a:extLst>
              <a:ext uri="{FF2B5EF4-FFF2-40B4-BE49-F238E27FC236}">
                <a16:creationId xmlns:a16="http://schemas.microsoft.com/office/drawing/2014/main" id="{5F6BB074-100B-4DA9-9B54-8A575997D2FE}"/>
              </a:ext>
            </a:extLst>
          </p:cNvPr>
          <p:cNvSpPr/>
          <p:nvPr/>
        </p:nvSpPr>
        <p:spPr bwMode="auto">
          <a:xfrm rot="4462373" flipV="1">
            <a:off x="9537142" y="4598763"/>
            <a:ext cx="1806043" cy="2913289"/>
          </a:xfrm>
          <a:custGeom>
            <a:avLst/>
            <a:gdLst>
              <a:gd name="connsiteX0" fmla="*/ 787658 w 1464283"/>
              <a:gd name="connsiteY0" fmla="*/ 2820724 h 2820724"/>
              <a:gd name="connsiteX1" fmla="*/ 1353848 w 1464283"/>
              <a:gd name="connsiteY1" fmla="*/ 2464070 h 2820724"/>
              <a:gd name="connsiteX2" fmla="*/ 1410587 w 1464283"/>
              <a:gd name="connsiteY2" fmla="*/ 2410022 h 2820724"/>
              <a:gd name="connsiteX3" fmla="*/ 1418235 w 1464283"/>
              <a:gd name="connsiteY3" fmla="*/ 2396389 h 2820724"/>
              <a:gd name="connsiteX4" fmla="*/ 1418319 w 1464283"/>
              <a:gd name="connsiteY4" fmla="*/ 2396306 h 2820724"/>
              <a:gd name="connsiteX5" fmla="*/ 1456415 w 1464283"/>
              <a:gd name="connsiteY5" fmla="*/ 2215356 h 2820724"/>
              <a:gd name="connsiteX6" fmla="*/ 858469 w 1464283"/>
              <a:gd name="connsiteY6" fmla="*/ 161671 h 2820724"/>
              <a:gd name="connsiteX7" fmla="*/ 843515 w 1464283"/>
              <a:gd name="connsiteY7" fmla="*/ 124678 h 2820724"/>
              <a:gd name="connsiteX8" fmla="*/ 842432 w 1464283"/>
              <a:gd name="connsiteY8" fmla="*/ 123043 h 2820724"/>
              <a:gd name="connsiteX9" fmla="*/ 841556 w 1464283"/>
              <a:gd name="connsiteY9" fmla="*/ 120235 h 2820724"/>
              <a:gd name="connsiteX10" fmla="*/ 659331 w 1464283"/>
              <a:gd name="connsiteY10" fmla="*/ 0 h 2820724"/>
              <a:gd name="connsiteX11" fmla="*/ 0 w 1464283"/>
              <a:gd name="connsiteY11" fmla="*/ 0 h 282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4283" h="2820724">
                <a:moveTo>
                  <a:pt x="787658" y="2820724"/>
                </a:moveTo>
                <a:lnTo>
                  <a:pt x="1353848" y="2464070"/>
                </a:lnTo>
                <a:cubicBezTo>
                  <a:pt x="1376922" y="2449536"/>
                  <a:pt x="1395945" y="2431034"/>
                  <a:pt x="1410587" y="2410022"/>
                </a:cubicBezTo>
                <a:lnTo>
                  <a:pt x="1418235" y="2396389"/>
                </a:lnTo>
                <a:lnTo>
                  <a:pt x="1418319" y="2396306"/>
                </a:lnTo>
                <a:cubicBezTo>
                  <a:pt x="1458952" y="2347750"/>
                  <a:pt x="1475418" y="2280623"/>
                  <a:pt x="1456415" y="2215356"/>
                </a:cubicBezTo>
                <a:lnTo>
                  <a:pt x="858469" y="161671"/>
                </a:lnTo>
                <a:cubicBezTo>
                  <a:pt x="854669" y="148618"/>
                  <a:pt x="849629" y="136257"/>
                  <a:pt x="843515" y="124678"/>
                </a:cubicBezTo>
                <a:lnTo>
                  <a:pt x="842432" y="123043"/>
                </a:lnTo>
                <a:lnTo>
                  <a:pt x="841556" y="120235"/>
                </a:lnTo>
                <a:cubicBezTo>
                  <a:pt x="811534" y="49578"/>
                  <a:pt x="741249" y="0"/>
                  <a:pt x="659331" y="0"/>
                </a:cubicBezTo>
                <a:lnTo>
                  <a:pt x="0" y="0"/>
                </a:lnTo>
                <a:close/>
              </a:path>
            </a:pathLst>
          </a:custGeom>
          <a:solidFill>
            <a:schemeClr val="bg1">
              <a:alpha val="83000"/>
            </a:schemeClr>
          </a:solidFill>
          <a:ln w="9525" cap="flat" cmpd="sng" algn="ctr">
            <a:noFill/>
            <a:prstDash val="solid"/>
            <a:round/>
            <a:headEnd type="none" w="med" len="med"/>
            <a:tailEnd type="none" w="med" len="med"/>
          </a:ln>
          <a:effectLst>
            <a:outerShdw blurRad="50800" dist="38100" dir="15600000" sx="106000" sy="106000" algn="t" rotWithShape="0">
              <a:prstClr val="black">
                <a:alpha val="40000"/>
              </a:prstClr>
            </a:outerShdw>
          </a:effectLst>
        </p:spPr>
        <p:txBody>
          <a:bodyPr vert="horz" wrap="square" lIns="91440" tIns="45721" rIns="91440" bIns="45721" numCol="1" rtlCol="0" anchor="t" anchorCtr="0" compatLnSpc="1">
            <a:prstTxWarp prst="textNoShape">
              <a:avLst/>
            </a:prstTxWarp>
          </a:bodyPr>
          <a:lstStyle/>
          <a:p>
            <a:pPr defTabSz="914422" eaLnBrk="0" fontAlgn="base" hangingPunct="0">
              <a:spcBef>
                <a:spcPct val="0"/>
              </a:spcBef>
              <a:spcAft>
                <a:spcPct val="0"/>
              </a:spcAft>
            </a:pPr>
            <a:endParaRPr lang="en-AU" sz="2800" baseline="-25000">
              <a:solidFill>
                <a:srgbClr val="000000"/>
              </a:solidFill>
              <a:latin typeface="Arial" charset="0"/>
              <a:ea typeface="ヒラギノ角ゴ Pro W3" pitchFamily="-112" charset="-128"/>
            </a:endParaRPr>
          </a:p>
        </p:txBody>
      </p:sp>
      <p:sp>
        <p:nvSpPr>
          <p:cNvPr id="36" name="TextBox 35">
            <a:extLst>
              <a:ext uri="{FF2B5EF4-FFF2-40B4-BE49-F238E27FC236}">
                <a16:creationId xmlns:a16="http://schemas.microsoft.com/office/drawing/2014/main" id="{2931F778-424F-45F3-BA88-55BE1353BA46}"/>
              </a:ext>
            </a:extLst>
          </p:cNvPr>
          <p:cNvSpPr txBox="1"/>
          <p:nvPr/>
        </p:nvSpPr>
        <p:spPr>
          <a:xfrm rot="157038">
            <a:off x="9134283" y="2256792"/>
            <a:ext cx="2454644" cy="666849"/>
          </a:xfrm>
          <a:prstGeom prst="rect">
            <a:avLst/>
          </a:prstGeom>
          <a:noFill/>
        </p:spPr>
        <p:txBody>
          <a:bodyPr wrap="square" rtlCol="0">
            <a:spAutoFit/>
          </a:bodyPr>
          <a:lstStyle/>
          <a:p>
            <a:pPr algn="ctr" defTabSz="914422" eaLnBrk="0" fontAlgn="base" hangingPunct="0">
              <a:spcBef>
                <a:spcPct val="0"/>
              </a:spcBef>
              <a:spcAft>
                <a:spcPct val="0"/>
              </a:spcAft>
            </a:pPr>
            <a:r>
              <a:rPr lang="en-AU" sz="2800" b="1" baseline="-25000" dirty="0">
                <a:solidFill>
                  <a:srgbClr val="404040"/>
                </a:solidFill>
                <a:latin typeface="Times New Roman" panose="02020603050405020304" pitchFamily="18" charset="0"/>
                <a:cs typeface="Times New Roman" panose="02020603050405020304" pitchFamily="18" charset="0"/>
              </a:rPr>
              <a:t>Highschool</a:t>
            </a:r>
          </a:p>
          <a:p>
            <a:pPr algn="ctr" defTabSz="914422" eaLnBrk="0" fontAlgn="base" hangingPunct="0">
              <a:spcBef>
                <a:spcPct val="0"/>
              </a:spcBef>
              <a:spcAft>
                <a:spcPct val="0"/>
              </a:spcAft>
            </a:pPr>
            <a:r>
              <a:rPr lang="en-AU" sz="2800" b="1" baseline="-25000" dirty="0">
                <a:solidFill>
                  <a:srgbClr val="404040"/>
                </a:solidFill>
                <a:latin typeface="Times New Roman" panose="02020603050405020304" pitchFamily="18" charset="0"/>
                <a:cs typeface="Times New Roman" panose="02020603050405020304" pitchFamily="18" charset="0"/>
              </a:rPr>
              <a:t>Didactics</a:t>
            </a:r>
          </a:p>
        </p:txBody>
      </p:sp>
      <p:sp>
        <p:nvSpPr>
          <p:cNvPr id="37" name="TextBox 36">
            <a:extLst>
              <a:ext uri="{FF2B5EF4-FFF2-40B4-BE49-F238E27FC236}">
                <a16:creationId xmlns:a16="http://schemas.microsoft.com/office/drawing/2014/main" id="{5039BF1B-07C5-44AA-8CFC-5CDA24CEC1B5}"/>
              </a:ext>
            </a:extLst>
          </p:cNvPr>
          <p:cNvSpPr txBox="1"/>
          <p:nvPr/>
        </p:nvSpPr>
        <p:spPr>
          <a:xfrm rot="157038">
            <a:off x="9172027" y="3448712"/>
            <a:ext cx="2454644" cy="666849"/>
          </a:xfrm>
          <a:prstGeom prst="rect">
            <a:avLst/>
          </a:prstGeom>
          <a:noFill/>
        </p:spPr>
        <p:txBody>
          <a:bodyPr wrap="square" rtlCol="0">
            <a:spAutoFit/>
          </a:bodyPr>
          <a:lstStyle/>
          <a:p>
            <a:pPr algn="ctr" defTabSz="914422" eaLnBrk="0" fontAlgn="base" hangingPunct="0">
              <a:spcBef>
                <a:spcPct val="0"/>
              </a:spcBef>
              <a:spcAft>
                <a:spcPct val="0"/>
              </a:spcAft>
            </a:pPr>
            <a:r>
              <a:rPr lang="en-AU" sz="2800" b="1" baseline="-25000" dirty="0">
                <a:solidFill>
                  <a:srgbClr val="404040"/>
                </a:solidFill>
                <a:latin typeface="Times New Roman" panose="02020603050405020304" pitchFamily="18" charset="0"/>
                <a:cs typeface="Times New Roman" panose="02020603050405020304" pitchFamily="18" charset="0"/>
              </a:rPr>
              <a:t>Educational Management</a:t>
            </a:r>
          </a:p>
        </p:txBody>
      </p:sp>
      <p:sp>
        <p:nvSpPr>
          <p:cNvPr id="38" name="TextBox 37">
            <a:extLst>
              <a:ext uri="{FF2B5EF4-FFF2-40B4-BE49-F238E27FC236}">
                <a16:creationId xmlns:a16="http://schemas.microsoft.com/office/drawing/2014/main" id="{57F3A653-C55E-42BB-8BC8-110513941A83}"/>
              </a:ext>
            </a:extLst>
          </p:cNvPr>
          <p:cNvSpPr txBox="1"/>
          <p:nvPr/>
        </p:nvSpPr>
        <p:spPr>
          <a:xfrm rot="157038">
            <a:off x="9237477" y="4416882"/>
            <a:ext cx="2454642" cy="954107"/>
          </a:xfrm>
          <a:prstGeom prst="rect">
            <a:avLst/>
          </a:prstGeom>
          <a:noFill/>
        </p:spPr>
        <p:txBody>
          <a:bodyPr wrap="square" rtlCol="0">
            <a:spAutoFit/>
          </a:bodyPr>
          <a:lstStyle/>
          <a:p>
            <a:pPr lvl="0" algn="ctr" eaLnBrk="0" fontAlgn="base" hangingPunct="0">
              <a:spcBef>
                <a:spcPct val="0"/>
              </a:spcBef>
              <a:spcAft>
                <a:spcPct val="0"/>
              </a:spcAft>
            </a:pPr>
            <a:r>
              <a:rPr lang="en-AU" sz="2800" b="1" baseline="-25000">
                <a:solidFill>
                  <a:srgbClr val="404040"/>
                </a:solidFill>
                <a:latin typeface="Times New Roman" panose="02020603050405020304" pitchFamily="18" charset="0"/>
                <a:cs typeface="Times New Roman" panose="02020603050405020304" pitchFamily="18" charset="0"/>
              </a:rPr>
              <a:t>Information and Communication Technology skills</a:t>
            </a:r>
          </a:p>
        </p:txBody>
      </p:sp>
      <p:sp>
        <p:nvSpPr>
          <p:cNvPr id="39" name="TextBox 38">
            <a:extLst>
              <a:ext uri="{FF2B5EF4-FFF2-40B4-BE49-F238E27FC236}">
                <a16:creationId xmlns:a16="http://schemas.microsoft.com/office/drawing/2014/main" id="{A4F0C12F-F12E-4E29-8BC6-424360929B77}"/>
              </a:ext>
            </a:extLst>
          </p:cNvPr>
          <p:cNvSpPr txBox="1"/>
          <p:nvPr/>
        </p:nvSpPr>
        <p:spPr>
          <a:xfrm rot="157038">
            <a:off x="9134283" y="5887590"/>
            <a:ext cx="2454644" cy="379591"/>
          </a:xfrm>
          <a:prstGeom prst="rect">
            <a:avLst/>
          </a:prstGeom>
          <a:noFill/>
        </p:spPr>
        <p:txBody>
          <a:bodyPr wrap="square" rtlCol="0">
            <a:spAutoFit/>
          </a:bodyPr>
          <a:lstStyle/>
          <a:p>
            <a:pPr lvl="0" algn="ctr" eaLnBrk="0" fontAlgn="base" hangingPunct="0">
              <a:spcBef>
                <a:spcPct val="0"/>
              </a:spcBef>
              <a:spcAft>
                <a:spcPct val="0"/>
              </a:spcAft>
            </a:pPr>
            <a:r>
              <a:rPr lang="en-AU" sz="2800" b="1" baseline="-25000">
                <a:solidFill>
                  <a:srgbClr val="404040"/>
                </a:solidFill>
                <a:latin typeface="Times New Roman" panose="02020603050405020304" pitchFamily="18" charset="0"/>
                <a:cs typeface="Times New Roman" panose="02020603050405020304" pitchFamily="18" charset="0"/>
              </a:rPr>
              <a:t>General Skills </a:t>
            </a:r>
          </a:p>
        </p:txBody>
      </p:sp>
      <p:sp>
        <p:nvSpPr>
          <p:cNvPr id="9" name="Rectangle 8">
            <a:extLst>
              <a:ext uri="{FF2B5EF4-FFF2-40B4-BE49-F238E27FC236}">
                <a16:creationId xmlns:a16="http://schemas.microsoft.com/office/drawing/2014/main" id="{2F219BB9-8DCF-4721-AFC8-9A614F6A61B3}"/>
              </a:ext>
            </a:extLst>
          </p:cNvPr>
          <p:cNvSpPr/>
          <p:nvPr/>
        </p:nvSpPr>
        <p:spPr>
          <a:xfrm>
            <a:off x="10174890" y="413956"/>
            <a:ext cx="1800749" cy="369460"/>
          </a:xfrm>
          <a:prstGeom prst="rect">
            <a:avLst/>
          </a:prstGeom>
        </p:spPr>
        <p:txBody>
          <a:bodyPr wrap="none">
            <a:spAutoFit/>
          </a:bodyPr>
          <a:lstStyle/>
          <a:p>
            <a:r>
              <a:rPr lang="lv-LV" sz="1801" b="1" baseline="-25000" dirty="0">
                <a:solidFill>
                  <a:srgbClr val="585858"/>
                </a:solidFill>
                <a:latin typeface="Cambria" panose="02040503050406030204" pitchFamily="18" charset="0"/>
              </a:rPr>
              <a:t>INTERDISCIPLINARITY</a:t>
            </a:r>
            <a:endParaRPr lang="lv-LV" sz="1801" dirty="0">
              <a:solidFill>
                <a:srgbClr val="585858"/>
              </a:solidFill>
            </a:endParaRPr>
          </a:p>
        </p:txBody>
      </p:sp>
      <p:sp>
        <p:nvSpPr>
          <p:cNvPr id="40" name="Rectangle 39">
            <a:extLst>
              <a:ext uri="{FF2B5EF4-FFF2-40B4-BE49-F238E27FC236}">
                <a16:creationId xmlns:a16="http://schemas.microsoft.com/office/drawing/2014/main" id="{F318482F-4B64-41D4-AC55-B57BA25F107D}"/>
              </a:ext>
            </a:extLst>
          </p:cNvPr>
          <p:cNvSpPr/>
          <p:nvPr/>
        </p:nvSpPr>
        <p:spPr>
          <a:xfrm>
            <a:off x="10023759" y="1544045"/>
            <a:ext cx="1951881" cy="277064"/>
          </a:xfrm>
          <a:prstGeom prst="rect">
            <a:avLst/>
          </a:prstGeom>
        </p:spPr>
        <p:txBody>
          <a:bodyPr wrap="none">
            <a:spAutoFit/>
          </a:bodyPr>
          <a:lstStyle/>
          <a:p>
            <a:pPr lvl="0" algn="ctr" eaLnBrk="0" fontAlgn="base" hangingPunct="0">
              <a:spcBef>
                <a:spcPct val="0"/>
              </a:spcBef>
              <a:spcAft>
                <a:spcPct val="0"/>
              </a:spcAft>
              <a:defRPr/>
            </a:pPr>
            <a:r>
              <a:rPr lang="lv-LV" sz="1801" b="1" baseline="-25000" dirty="0">
                <a:solidFill>
                  <a:srgbClr val="585858"/>
                </a:solidFill>
                <a:latin typeface="Cambria" panose="02040503050406030204" pitchFamily="18" charset="0"/>
              </a:rPr>
              <a:t>INTERNATIONALISATION</a:t>
            </a:r>
          </a:p>
        </p:txBody>
      </p:sp>
      <p:sp>
        <p:nvSpPr>
          <p:cNvPr id="41" name="Rectangle 40">
            <a:extLst>
              <a:ext uri="{FF2B5EF4-FFF2-40B4-BE49-F238E27FC236}">
                <a16:creationId xmlns:a16="http://schemas.microsoft.com/office/drawing/2014/main" id="{EC08D78A-7C29-4EC7-970B-F59E1A52CAAC}"/>
              </a:ext>
            </a:extLst>
          </p:cNvPr>
          <p:cNvSpPr/>
          <p:nvPr/>
        </p:nvSpPr>
        <p:spPr>
          <a:xfrm>
            <a:off x="10089995" y="774164"/>
            <a:ext cx="1885644" cy="369460"/>
          </a:xfrm>
          <a:prstGeom prst="rect">
            <a:avLst/>
          </a:prstGeom>
        </p:spPr>
        <p:txBody>
          <a:bodyPr wrap="none">
            <a:spAutoFit/>
          </a:bodyPr>
          <a:lstStyle/>
          <a:p>
            <a:r>
              <a:rPr lang="lv-LV" sz="1801" b="1" baseline="-25000" dirty="0">
                <a:solidFill>
                  <a:srgbClr val="585858"/>
                </a:solidFill>
                <a:latin typeface="Cambria" panose="02040503050406030204" pitchFamily="18" charset="0"/>
              </a:rPr>
              <a:t>STUDENTCENTREDNESS</a:t>
            </a:r>
            <a:endParaRPr lang="lv-LV" sz="1801" dirty="0">
              <a:solidFill>
                <a:srgbClr val="585858"/>
              </a:solidFill>
            </a:endParaRPr>
          </a:p>
        </p:txBody>
      </p:sp>
      <p:sp>
        <p:nvSpPr>
          <p:cNvPr id="42" name="Rectangle 41">
            <a:extLst>
              <a:ext uri="{FF2B5EF4-FFF2-40B4-BE49-F238E27FC236}">
                <a16:creationId xmlns:a16="http://schemas.microsoft.com/office/drawing/2014/main" id="{E43AB332-7D32-41C3-A3F4-53767C8E5467}"/>
              </a:ext>
            </a:extLst>
          </p:cNvPr>
          <p:cNvSpPr/>
          <p:nvPr/>
        </p:nvSpPr>
        <p:spPr>
          <a:xfrm>
            <a:off x="10623732" y="116632"/>
            <a:ext cx="1351909" cy="369460"/>
          </a:xfrm>
          <a:prstGeom prst="rect">
            <a:avLst/>
          </a:prstGeom>
        </p:spPr>
        <p:txBody>
          <a:bodyPr wrap="none">
            <a:spAutoFit/>
          </a:bodyPr>
          <a:lstStyle/>
          <a:p>
            <a:r>
              <a:rPr lang="lv-LV" sz="1801" b="1" baseline="-25000" dirty="0">
                <a:solidFill>
                  <a:srgbClr val="585858"/>
                </a:solidFill>
                <a:latin typeface="Cambria" panose="02040503050406030204" pitchFamily="18" charset="0"/>
              </a:rPr>
              <a:t>DIGITALISATION</a:t>
            </a:r>
            <a:endParaRPr lang="lv-LV" sz="1801" dirty="0">
              <a:solidFill>
                <a:srgbClr val="585858"/>
              </a:solidFill>
            </a:endParaRPr>
          </a:p>
        </p:txBody>
      </p:sp>
      <p:sp>
        <p:nvSpPr>
          <p:cNvPr id="43" name="Rectangle 42">
            <a:extLst>
              <a:ext uri="{FF2B5EF4-FFF2-40B4-BE49-F238E27FC236}">
                <a16:creationId xmlns:a16="http://schemas.microsoft.com/office/drawing/2014/main" id="{5BA94EDA-77FE-4383-907E-ECC1189D8CDE}"/>
              </a:ext>
            </a:extLst>
          </p:cNvPr>
          <p:cNvSpPr/>
          <p:nvPr/>
        </p:nvSpPr>
        <p:spPr>
          <a:xfrm>
            <a:off x="9485343" y="1129901"/>
            <a:ext cx="2490297" cy="369460"/>
          </a:xfrm>
          <a:prstGeom prst="rect">
            <a:avLst/>
          </a:prstGeom>
        </p:spPr>
        <p:txBody>
          <a:bodyPr wrap="none">
            <a:spAutoFit/>
          </a:bodyPr>
          <a:lstStyle/>
          <a:p>
            <a:r>
              <a:rPr lang="en-US" sz="1801" b="1" baseline="-25000" dirty="0">
                <a:solidFill>
                  <a:srgbClr val="585858"/>
                </a:solidFill>
                <a:latin typeface="Cambria" panose="02040503050406030204" pitchFamily="18" charset="0"/>
              </a:rPr>
              <a:t>SIMULATION-BASED EDUCATION</a:t>
            </a:r>
            <a:endParaRPr lang="en-US" sz="1801" dirty="0">
              <a:solidFill>
                <a:srgbClr val="585858"/>
              </a:solidFill>
            </a:endParaRPr>
          </a:p>
        </p:txBody>
      </p:sp>
      <p:sp>
        <p:nvSpPr>
          <p:cNvPr id="44" name="Rectangle 43">
            <a:extLst>
              <a:ext uri="{FF2B5EF4-FFF2-40B4-BE49-F238E27FC236}">
                <a16:creationId xmlns:a16="http://schemas.microsoft.com/office/drawing/2014/main" id="{010654FC-B4E9-4567-8B7D-08A7E6C5E5C8}"/>
              </a:ext>
            </a:extLst>
          </p:cNvPr>
          <p:cNvSpPr/>
          <p:nvPr/>
        </p:nvSpPr>
        <p:spPr>
          <a:xfrm>
            <a:off x="7557879" y="349503"/>
            <a:ext cx="1730538" cy="923714"/>
          </a:xfrm>
          <a:prstGeom prst="rect">
            <a:avLst/>
          </a:prstGeom>
        </p:spPr>
        <p:txBody>
          <a:bodyPr wrap="none">
            <a:spAutoFit/>
          </a:bodyPr>
          <a:lstStyle/>
          <a:p>
            <a:r>
              <a:rPr lang="ca-ES" sz="1801" b="1" dirty="0">
                <a:solidFill>
                  <a:srgbClr val="8E001C"/>
                </a:solidFill>
                <a:latin typeface="Cambria" panose="02040503050406030204" pitchFamily="18" charset="0"/>
                <a:ea typeface="Cambria" panose="02040503050406030204" pitchFamily="18" charset="0"/>
              </a:rPr>
              <a:t>EMBED</a:t>
            </a:r>
            <a:r>
              <a:rPr lang="lv-LV" sz="1801" b="1" dirty="0">
                <a:solidFill>
                  <a:srgbClr val="8E001C"/>
                </a:solidFill>
                <a:latin typeface="Cambria" panose="02040503050406030204" pitchFamily="18" charset="0"/>
                <a:ea typeface="Cambria" panose="02040503050406030204" pitchFamily="18" charset="0"/>
              </a:rPr>
              <a:t>D</a:t>
            </a:r>
            <a:r>
              <a:rPr lang="ca-ES" sz="1801" b="1" dirty="0">
                <a:solidFill>
                  <a:srgbClr val="8E001C"/>
                </a:solidFill>
                <a:latin typeface="Cambria" panose="02040503050406030204" pitchFamily="18" charset="0"/>
                <a:ea typeface="Cambria" panose="02040503050406030204" pitchFamily="18" charset="0"/>
              </a:rPr>
              <a:t>ED</a:t>
            </a:r>
            <a:endParaRPr lang="lv-LV" sz="1801" b="1" dirty="0">
              <a:solidFill>
                <a:srgbClr val="8E001C"/>
              </a:solidFill>
              <a:latin typeface="Cambria" panose="02040503050406030204" pitchFamily="18" charset="0"/>
              <a:ea typeface="Cambria" panose="02040503050406030204" pitchFamily="18" charset="0"/>
            </a:endParaRPr>
          </a:p>
          <a:p>
            <a:r>
              <a:rPr lang="ca-ES" sz="1801" b="1" dirty="0">
                <a:solidFill>
                  <a:srgbClr val="8E001C"/>
                </a:solidFill>
                <a:latin typeface="Cambria" panose="02040503050406030204" pitchFamily="18" charset="0"/>
                <a:ea typeface="Cambria" panose="02040503050406030204" pitchFamily="18" charset="0"/>
              </a:rPr>
              <a:t>TRANSVER</a:t>
            </a:r>
            <a:r>
              <a:rPr lang="lv-LV" sz="1801" b="1" dirty="0">
                <a:solidFill>
                  <a:srgbClr val="8E001C"/>
                </a:solidFill>
                <a:latin typeface="Cambria" panose="02040503050406030204" pitchFamily="18" charset="0"/>
                <a:ea typeface="Cambria" panose="02040503050406030204" pitchFamily="18" charset="0"/>
              </a:rPr>
              <a:t>S</a:t>
            </a:r>
            <a:r>
              <a:rPr lang="ca-ES" sz="1801" b="1" dirty="0">
                <a:solidFill>
                  <a:srgbClr val="8E001C"/>
                </a:solidFill>
                <a:latin typeface="Cambria" panose="02040503050406030204" pitchFamily="18" charset="0"/>
                <a:ea typeface="Cambria" panose="02040503050406030204" pitchFamily="18" charset="0"/>
              </a:rPr>
              <a:t>AL</a:t>
            </a:r>
            <a:endParaRPr lang="lv-LV" sz="1801" b="1" dirty="0">
              <a:solidFill>
                <a:srgbClr val="8E001C"/>
              </a:solidFill>
              <a:latin typeface="Cambria" panose="02040503050406030204" pitchFamily="18" charset="0"/>
              <a:ea typeface="Cambria" panose="02040503050406030204" pitchFamily="18" charset="0"/>
            </a:endParaRPr>
          </a:p>
          <a:p>
            <a:r>
              <a:rPr lang="ca-ES" sz="1801" b="1" dirty="0">
                <a:solidFill>
                  <a:srgbClr val="8E001C"/>
                </a:solidFill>
                <a:latin typeface="Cambria" panose="02040503050406030204" pitchFamily="18" charset="0"/>
                <a:ea typeface="Cambria" panose="02040503050406030204" pitchFamily="18" charset="0"/>
              </a:rPr>
              <a:t>FOCUSES</a:t>
            </a:r>
          </a:p>
        </p:txBody>
      </p:sp>
    </p:spTree>
    <p:extLst>
      <p:ext uri="{BB962C8B-B14F-4D97-AF65-F5344CB8AC3E}">
        <p14:creationId xmlns:p14="http://schemas.microsoft.com/office/powerpoint/2010/main" val="391130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360FF-D9E7-495E-94EA-F77F1412D4F1}"/>
              </a:ext>
            </a:extLst>
          </p:cNvPr>
          <p:cNvSpPr/>
          <p:nvPr/>
        </p:nvSpPr>
        <p:spPr>
          <a:xfrm>
            <a:off x="263352" y="622366"/>
            <a:ext cx="9505056" cy="5406929"/>
          </a:xfrm>
          <a:prstGeom prst="rect">
            <a:avLst/>
          </a:prstGeom>
        </p:spPr>
        <p:txBody>
          <a:bodyPr wrap="square">
            <a:spAutoFit/>
          </a:bodyPr>
          <a:lstStyle/>
          <a:p>
            <a:pPr algn="just">
              <a:lnSpc>
                <a:spcPct val="107000"/>
              </a:lnSpc>
              <a:spcAft>
                <a:spcPts val="0"/>
              </a:spcAft>
            </a:pPr>
            <a:r>
              <a:rPr lang="en-AU" b="1" dirty="0">
                <a:latin typeface="Times New Roman" panose="02020603050405020304" pitchFamily="18" charset="0"/>
                <a:ea typeface="Calibri" panose="020F0502020204030204" pitchFamily="34" charset="0"/>
                <a:cs typeface="Times New Roman" panose="02020603050405020304" pitchFamily="18" charset="0"/>
              </a:rPr>
              <a:t>Forms of educational activities: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Theoretical courses</a:t>
            </a:r>
            <a:r>
              <a:rPr lang="en-AU" dirty="0">
                <a:latin typeface="Times New Roman" panose="02020603050405020304" pitchFamily="18" charset="0"/>
                <a:ea typeface="Calibri" panose="020F0502020204030204" pitchFamily="34" charset="0"/>
                <a:cs typeface="Times New Roman" panose="02020603050405020304" pitchFamily="18" charset="0"/>
              </a:rPr>
              <a:t> (definition and assessment of study results; learning content design; international relations, data protection - GDPR issues in study process)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Hands-on training</a:t>
            </a:r>
            <a:r>
              <a:rPr lang="en-AU" dirty="0">
                <a:latin typeface="Times New Roman" panose="02020603050405020304" pitchFamily="18" charset="0"/>
                <a:ea typeface="Calibri" panose="020F0502020204030204" pitchFamily="34" charset="0"/>
                <a:cs typeface="Times New Roman" panose="02020603050405020304" pitchFamily="18" charset="0"/>
              </a:rPr>
              <a:t> (How to use e-studies; Research methodology and statistical data analysis – R, </a:t>
            </a:r>
            <a:r>
              <a:rPr lang="en-AU" i="1" dirty="0" err="1">
                <a:latin typeface="Times New Roman" panose="02020603050405020304" pitchFamily="18" charset="0"/>
                <a:ea typeface="Calibri" panose="020F0502020204030204" pitchFamily="34" charset="0"/>
                <a:cs typeface="Times New Roman" panose="02020603050405020304" pitchFamily="18" charset="0"/>
              </a:rPr>
              <a:t>Envivo</a:t>
            </a:r>
            <a:r>
              <a:rPr lang="en-AU" dirty="0">
                <a:latin typeface="Times New Roman" panose="02020603050405020304" pitchFamily="18" charset="0"/>
                <a:ea typeface="Calibri" panose="020F0502020204030204" pitchFamily="34" charset="0"/>
                <a:cs typeface="Times New Roman" panose="02020603050405020304" pitchFamily="18" charset="0"/>
              </a:rPr>
              <a:t>, SPSS; How to find information in databases; acquiring digital tools – </a:t>
            </a:r>
            <a:r>
              <a:rPr lang="en-AU" i="1" dirty="0">
                <a:latin typeface="Times New Roman" panose="02020603050405020304" pitchFamily="18" charset="0"/>
                <a:ea typeface="Calibri" panose="020F0502020204030204" pitchFamily="34" charset="0"/>
                <a:cs typeface="Times New Roman" panose="02020603050405020304" pitchFamily="18" charset="0"/>
              </a:rPr>
              <a:t>Ms Excel, </a:t>
            </a:r>
            <a:r>
              <a:rPr lang="en-AU" i="1" dirty="0" err="1">
                <a:latin typeface="Times New Roman" panose="02020603050405020304" pitchFamily="18" charset="0"/>
                <a:ea typeface="Calibri" panose="020F0502020204030204" pitchFamily="34" charset="0"/>
                <a:cs typeface="Times New Roman" panose="02020603050405020304" pitchFamily="18" charset="0"/>
              </a:rPr>
              <a:t>Powerpoint</a:t>
            </a:r>
            <a:r>
              <a:rPr lang="en-AU" i="1" dirty="0">
                <a:latin typeface="Times New Roman" panose="02020603050405020304" pitchFamily="18" charset="0"/>
                <a:ea typeface="Calibri" panose="020F0502020204030204" pitchFamily="34" charset="0"/>
                <a:cs typeface="Times New Roman" panose="02020603050405020304" pitchFamily="18" charset="0"/>
              </a:rPr>
              <a:t>, Endnote; </a:t>
            </a:r>
            <a:r>
              <a:rPr lang="en-AU" i="1" dirty="0" err="1">
                <a:latin typeface="Times New Roman" panose="02020603050405020304" pitchFamily="18" charset="0"/>
                <a:ea typeface="Calibri" panose="020F0502020204030204" pitchFamily="34" charset="0"/>
                <a:cs typeface="Times New Roman" panose="02020603050405020304" pitchFamily="18" charset="0"/>
              </a:rPr>
              <a:t>TurnItin</a:t>
            </a:r>
            <a:r>
              <a:rPr lang="en-AU" i="1" dirty="0">
                <a:latin typeface="Times New Roman" panose="02020603050405020304" pitchFamily="18" charset="0"/>
                <a:ea typeface="Calibri" panose="020F0502020204030204" pitchFamily="34" charset="0"/>
                <a:cs typeface="Times New Roman" panose="02020603050405020304" pitchFamily="18" charset="0"/>
              </a:rPr>
              <a:t>, </a:t>
            </a:r>
            <a:r>
              <a:rPr lang="en-AU" i="1" dirty="0" err="1">
                <a:latin typeface="Times New Roman" panose="02020603050405020304" pitchFamily="18" charset="0"/>
                <a:ea typeface="Calibri" panose="020F0502020204030204" pitchFamily="34" charset="0"/>
                <a:cs typeface="Times New Roman" panose="02020603050405020304" pitchFamily="18" charset="0"/>
              </a:rPr>
              <a:t>Panopto</a:t>
            </a:r>
            <a:r>
              <a:rPr lang="en-AU" i="1" dirty="0">
                <a:latin typeface="Times New Roman" panose="02020603050405020304" pitchFamily="18" charset="0"/>
                <a:ea typeface="Calibri" panose="020F0502020204030204" pitchFamily="34" charset="0"/>
                <a:cs typeface="Times New Roman" panose="02020603050405020304" pitchFamily="18" charset="0"/>
              </a:rPr>
              <a:t>, </a:t>
            </a:r>
            <a:r>
              <a:rPr lang="en-AU" dirty="0">
                <a:latin typeface="Times New Roman" panose="02020603050405020304" pitchFamily="18" charset="0"/>
                <a:ea typeface="Calibri" panose="020F0502020204030204" pitchFamily="34" charset="0"/>
                <a:cs typeface="Times New Roman" panose="02020603050405020304" pitchFamily="18" charset="0"/>
              </a:rPr>
              <a:t>data visualisation platforms, feedback, polling, audience management tools, video capturing)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Practical workshops</a:t>
            </a:r>
            <a:r>
              <a:rPr lang="en-AU" dirty="0">
                <a:latin typeface="Times New Roman" panose="02020603050405020304" pitchFamily="18" charset="0"/>
                <a:ea typeface="Calibri" panose="020F0502020204030204" pitchFamily="34" charset="0"/>
                <a:cs typeface="Times New Roman" panose="02020603050405020304" pitchFamily="18" charset="0"/>
              </a:rPr>
              <a:t> – How to design a study course; Supervision of the study programme.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Creative seminars</a:t>
            </a:r>
            <a:r>
              <a:rPr lang="en-AU" dirty="0">
                <a:latin typeface="Times New Roman" panose="02020603050405020304" pitchFamily="18" charset="0"/>
                <a:ea typeface="Calibri" panose="020F0502020204030204" pitchFamily="34" charset="0"/>
                <a:cs typeface="Times New Roman" panose="02020603050405020304" pitchFamily="18" charset="0"/>
              </a:rPr>
              <a:t> – strengthening public speech skills, improvising in pedagogical work; visual culture;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Guest lectures and seminars</a:t>
            </a:r>
            <a:r>
              <a:rPr lang="en-AU" dirty="0">
                <a:latin typeface="Times New Roman" panose="02020603050405020304" pitchFamily="18" charset="0"/>
                <a:ea typeface="Calibri" panose="020F0502020204030204" pitchFamily="34" charset="0"/>
                <a:cs typeface="Times New Roman" panose="02020603050405020304" pitchFamily="18" charset="0"/>
              </a:rPr>
              <a:t> – Building a Feedback-Rich Culture; Learning environment – how to make it effective and motivating; Contextualizing the use of Webinar in Higher Education; Creating Engaging and Interactive Classrooms through Active Learning Techniques.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Experience sharing</a:t>
            </a:r>
            <a:r>
              <a:rPr lang="en-AU" dirty="0">
                <a:latin typeface="Times New Roman" panose="02020603050405020304" pitchFamily="18" charset="0"/>
                <a:ea typeface="Calibri" panose="020F0502020204030204" pitchFamily="34" charset="0"/>
                <a:cs typeface="Times New Roman" panose="02020603050405020304" pitchFamily="18" charset="0"/>
              </a:rPr>
              <a:t> – story telling (students, lecturers, alumni) “</a:t>
            </a:r>
            <a:r>
              <a:rPr lang="en-AU" i="1" dirty="0">
                <a:latin typeface="Times New Roman" panose="02020603050405020304" pitchFamily="18" charset="0"/>
                <a:ea typeface="Calibri" panose="020F0502020204030204" pitchFamily="34" charset="0"/>
                <a:cs typeface="Times New Roman" panose="02020603050405020304" pitchFamily="18" charset="0"/>
              </a:rPr>
              <a:t>I am a lecturer/student/alumni, let`s introduce ourselves”.</a:t>
            </a:r>
            <a:endParaRPr lang="en-US" i="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Supervision sessions</a:t>
            </a:r>
            <a:r>
              <a:rPr lang="en-AU" dirty="0">
                <a:latin typeface="Times New Roman" panose="02020603050405020304" pitchFamily="18" charset="0"/>
                <a:ea typeface="Calibri" panose="020F0502020204030204" pitchFamily="34" charset="0"/>
                <a:cs typeface="Times New Roman" panose="02020603050405020304" pitchFamily="18" charset="0"/>
              </a:rPr>
              <a:t> for study course supervisors, study programme directors, heads of units.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AU" b="1" dirty="0">
                <a:latin typeface="Times New Roman" panose="02020603050405020304" pitchFamily="18" charset="0"/>
                <a:ea typeface="Calibri" panose="020F0502020204030204" pitchFamily="34" charset="0"/>
                <a:cs typeface="Times New Roman" panose="02020603050405020304" pitchFamily="18" charset="0"/>
              </a:rPr>
              <a:t>Consulting and mentoring</a:t>
            </a:r>
            <a:r>
              <a:rPr lang="en-AU" dirty="0">
                <a:latin typeface="Times New Roman" panose="02020603050405020304" pitchFamily="18" charset="0"/>
                <a:ea typeface="Calibri" panose="020F0502020204030204" pitchFamily="34" charset="0"/>
                <a:cs typeface="Times New Roman" panose="02020603050405020304" pitchFamily="18" charset="0"/>
              </a:rPr>
              <a:t> – experienced ones observe and consult junior academics; learning &amp; teaching advisors provide consultations academics about approaches, methods, techniques etc.</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2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5BF465-724B-4E31-ACFB-8ED0E973CF3F}"/>
              </a:ext>
            </a:extLst>
          </p:cNvPr>
          <p:cNvSpPr/>
          <p:nvPr/>
        </p:nvSpPr>
        <p:spPr>
          <a:xfrm>
            <a:off x="695400" y="5481519"/>
            <a:ext cx="2736303" cy="10438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4" name="Straight Connector 3">
            <a:extLst>
              <a:ext uri="{FF2B5EF4-FFF2-40B4-BE49-F238E27FC236}">
                <a16:creationId xmlns:a16="http://schemas.microsoft.com/office/drawing/2014/main" id="{EAC2E7DC-C195-4892-AF69-76819CBC873E}"/>
              </a:ext>
            </a:extLst>
          </p:cNvPr>
          <p:cNvCxnSpPr>
            <a:cxnSpLocks/>
          </p:cNvCxnSpPr>
          <p:nvPr/>
        </p:nvCxnSpPr>
        <p:spPr>
          <a:xfrm>
            <a:off x="7293964" y="2"/>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C617D8E-E39C-4A11-A6E3-DF377541BE5F}"/>
              </a:ext>
            </a:extLst>
          </p:cNvPr>
          <p:cNvGrpSpPr/>
          <p:nvPr/>
        </p:nvGrpSpPr>
        <p:grpSpPr>
          <a:xfrm>
            <a:off x="6276661" y="577064"/>
            <a:ext cx="1271052" cy="1137436"/>
            <a:chOff x="7731371" y="5106920"/>
            <a:chExt cx="2542106" cy="2274871"/>
          </a:xfrm>
        </p:grpSpPr>
        <p:sp>
          <p:nvSpPr>
            <p:cNvPr id="6" name="Oval 5">
              <a:extLst>
                <a:ext uri="{FF2B5EF4-FFF2-40B4-BE49-F238E27FC236}">
                  <a16:creationId xmlns:a16="http://schemas.microsoft.com/office/drawing/2014/main" id="{11135FCC-F109-4D23-A679-9890DE8052AC}"/>
                </a:ext>
              </a:extLst>
            </p:cNvPr>
            <p:cNvSpPr/>
            <p:nvPr/>
          </p:nvSpPr>
          <p:spPr>
            <a:xfrm>
              <a:off x="9258494" y="6366816"/>
              <a:ext cx="1014983" cy="1014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a:endParaRPr lang="en-US" sz="1801" dirty="0">
                <a:solidFill>
                  <a:srgbClr val="FFFFFF"/>
                </a:solidFill>
                <a:latin typeface="Cambria" panose="02040503050406030204" pitchFamily="18" charset="0"/>
                <a:ea typeface="Cambria" panose="02040503050406030204" pitchFamily="18" charset="0"/>
              </a:endParaRPr>
            </a:p>
          </p:txBody>
        </p:sp>
        <p:sp>
          <p:nvSpPr>
            <p:cNvPr id="7" name="Shape 2617">
              <a:extLst>
                <a:ext uri="{FF2B5EF4-FFF2-40B4-BE49-F238E27FC236}">
                  <a16:creationId xmlns:a16="http://schemas.microsoft.com/office/drawing/2014/main" id="{856B164B-F965-4540-9B2A-920A79472515}"/>
                </a:ext>
              </a:extLst>
            </p:cNvPr>
            <p:cNvSpPr/>
            <p:nvPr/>
          </p:nvSpPr>
          <p:spPr>
            <a:xfrm>
              <a:off x="7731371" y="5106920"/>
              <a:ext cx="546377" cy="447085"/>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19045" tIns="19045" rIns="19045" bIns="19045" anchor="ctr"/>
            <a:lstStyle/>
            <a:p>
              <a:pPr defTabSz="22853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000000"/>
                </a:solidFill>
                <a:effectLst>
                  <a:outerShdw blurRad="38100" dist="12700" dir="5400000" rotWithShape="0">
                    <a:srgbClr val="000000">
                      <a:alpha val="50000"/>
                    </a:srgbClr>
                  </a:outerShdw>
                </a:effectLst>
                <a:latin typeface="Cambria" panose="02040503050406030204" pitchFamily="18" charset="0"/>
                <a:ea typeface="Cambria" panose="02040503050406030204" pitchFamily="18" charset="0"/>
                <a:sym typeface="Gill Sans"/>
              </a:endParaRPr>
            </a:p>
          </p:txBody>
        </p:sp>
      </p:grpSp>
      <p:sp>
        <p:nvSpPr>
          <p:cNvPr id="9" name="Oval 8">
            <a:extLst>
              <a:ext uri="{FF2B5EF4-FFF2-40B4-BE49-F238E27FC236}">
                <a16:creationId xmlns:a16="http://schemas.microsoft.com/office/drawing/2014/main" id="{3F85AF9A-EF50-405C-A1CD-596C8C4E0FB0}"/>
              </a:ext>
            </a:extLst>
          </p:cNvPr>
          <p:cNvSpPr/>
          <p:nvPr/>
        </p:nvSpPr>
        <p:spPr>
          <a:xfrm>
            <a:off x="7040218" y="5143500"/>
            <a:ext cx="507492" cy="507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a:endParaRPr lang="en-US" sz="1801" dirty="0">
              <a:solidFill>
                <a:srgbClr val="FFFFFF"/>
              </a:solidFill>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C167E53E-078B-47D9-9AF6-B091E2C1DE1D}"/>
              </a:ext>
            </a:extLst>
          </p:cNvPr>
          <p:cNvGrpSpPr/>
          <p:nvPr/>
        </p:nvGrpSpPr>
        <p:grpSpPr>
          <a:xfrm>
            <a:off x="7040218" y="2314648"/>
            <a:ext cx="507492" cy="507488"/>
            <a:chOff x="16835226" y="6366816"/>
            <a:chExt cx="1014983" cy="1014975"/>
          </a:xfrm>
        </p:grpSpPr>
        <p:sp>
          <p:nvSpPr>
            <p:cNvPr id="12" name="Oval 11">
              <a:extLst>
                <a:ext uri="{FF2B5EF4-FFF2-40B4-BE49-F238E27FC236}">
                  <a16:creationId xmlns:a16="http://schemas.microsoft.com/office/drawing/2014/main" id="{0D38C310-895E-4FA5-885E-DE2A866B892F}"/>
                </a:ext>
              </a:extLst>
            </p:cNvPr>
            <p:cNvSpPr/>
            <p:nvPr/>
          </p:nvSpPr>
          <p:spPr>
            <a:xfrm>
              <a:off x="16835226" y="6366816"/>
              <a:ext cx="1014983" cy="1014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a:endParaRPr lang="en-US" sz="1801">
                <a:solidFill>
                  <a:srgbClr val="FFFFFF"/>
                </a:solidFill>
                <a:latin typeface="Cambria" panose="02040503050406030204" pitchFamily="18" charset="0"/>
                <a:ea typeface="Cambria" panose="02040503050406030204" pitchFamily="18" charset="0"/>
              </a:endParaRPr>
            </a:p>
          </p:txBody>
        </p:sp>
        <p:sp>
          <p:nvSpPr>
            <p:cNvPr id="13" name="Shape 2772">
              <a:extLst>
                <a:ext uri="{FF2B5EF4-FFF2-40B4-BE49-F238E27FC236}">
                  <a16:creationId xmlns:a16="http://schemas.microsoft.com/office/drawing/2014/main" id="{63DC044A-2E25-46C4-8851-9EB2657D5526}"/>
                </a:ext>
              </a:extLst>
            </p:cNvPr>
            <p:cNvSpPr/>
            <p:nvPr/>
          </p:nvSpPr>
          <p:spPr>
            <a:xfrm>
              <a:off x="17094514" y="6650759"/>
              <a:ext cx="496407" cy="496407"/>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noFill/>
              <a:miter lim="400000"/>
            </a:ln>
          </p:spPr>
          <p:txBody>
            <a:bodyPr lIns="19045" tIns="19045" rIns="19045" bIns="19045" anchor="ctr"/>
            <a:lstStyle/>
            <a:p>
              <a:pPr defTabSz="22854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000000"/>
                </a:solidFill>
                <a:effectLst>
                  <a:outerShdw blurRad="38100" dist="12700" dir="5400000" rotWithShape="0">
                    <a:srgbClr val="000000">
                      <a:alpha val="50000"/>
                    </a:srgbClr>
                  </a:outerShdw>
                </a:effectLst>
                <a:latin typeface="Cambria" panose="02040503050406030204" pitchFamily="18" charset="0"/>
                <a:ea typeface="Cambria" panose="02040503050406030204" pitchFamily="18" charset="0"/>
                <a:sym typeface="Gill Sans"/>
              </a:endParaRPr>
            </a:p>
          </p:txBody>
        </p:sp>
      </p:grpSp>
      <p:grpSp>
        <p:nvGrpSpPr>
          <p:cNvPr id="14" name="Group 13">
            <a:extLst>
              <a:ext uri="{FF2B5EF4-FFF2-40B4-BE49-F238E27FC236}">
                <a16:creationId xmlns:a16="http://schemas.microsoft.com/office/drawing/2014/main" id="{DE0F9D96-C89B-4405-83C0-889E9B1A1F5C}"/>
              </a:ext>
            </a:extLst>
          </p:cNvPr>
          <p:cNvGrpSpPr/>
          <p:nvPr/>
        </p:nvGrpSpPr>
        <p:grpSpPr>
          <a:xfrm>
            <a:off x="7711811" y="866312"/>
            <a:ext cx="3962176" cy="902626"/>
            <a:chOff x="13179274" y="1775696"/>
            <a:chExt cx="7924353" cy="1805248"/>
          </a:xfrm>
        </p:grpSpPr>
        <p:sp>
          <p:nvSpPr>
            <p:cNvPr id="15" name="Subtitle 2">
              <a:extLst>
                <a:ext uri="{FF2B5EF4-FFF2-40B4-BE49-F238E27FC236}">
                  <a16:creationId xmlns:a16="http://schemas.microsoft.com/office/drawing/2014/main" id="{B81AD5B3-5D89-4EEE-B3B1-C9199F6A869B}"/>
                </a:ext>
              </a:extLst>
            </p:cNvPr>
            <p:cNvSpPr txBox="1">
              <a:spLocks/>
            </p:cNvSpPr>
            <p:nvPr/>
          </p:nvSpPr>
          <p:spPr>
            <a:xfrm>
              <a:off x="13179274" y="2360471"/>
              <a:ext cx="7224617" cy="1220473"/>
            </a:xfrm>
            <a:prstGeom prst="rect">
              <a:avLst/>
            </a:prstGeom>
          </p:spPr>
          <p:txBody>
            <a:bodyPr vert="horz" wrap="square" lIns="108716" tIns="54359" rIns="108716"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33">
                <a:lnSpc>
                  <a:spcPts val="2149"/>
                </a:lnSpc>
              </a:pPr>
              <a:r>
                <a:rPr lang="en-US"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All lectures are executed online only. Classes are still done on campus</a:t>
              </a:r>
              <a:r>
                <a:rPr lang="lv-LV"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a:t>
              </a:r>
              <a:endParaRPr lang="en-US"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endParaRPr>
            </a:p>
          </p:txBody>
        </p:sp>
        <p:sp>
          <p:nvSpPr>
            <p:cNvPr id="16" name="TextBox 15">
              <a:extLst>
                <a:ext uri="{FF2B5EF4-FFF2-40B4-BE49-F238E27FC236}">
                  <a16:creationId xmlns:a16="http://schemas.microsoft.com/office/drawing/2014/main" id="{87229056-48E0-46A2-A200-E16CA788CDF6}"/>
                </a:ext>
              </a:extLst>
            </p:cNvPr>
            <p:cNvSpPr txBox="1"/>
            <p:nvPr/>
          </p:nvSpPr>
          <p:spPr>
            <a:xfrm>
              <a:off x="13290718" y="1775696"/>
              <a:ext cx="7812909" cy="677106"/>
            </a:xfrm>
            <a:prstGeom prst="rect">
              <a:avLst/>
            </a:prstGeom>
            <a:noFill/>
          </p:spPr>
          <p:txBody>
            <a:bodyPr wrap="none" rtlCol="0">
              <a:spAutoFit/>
            </a:bodyPr>
            <a:lstStyle/>
            <a:p>
              <a:pPr defTabSz="914239"/>
              <a:r>
                <a:rPr lang="lv-LV" sz="1600" b="1" spc="300" dirty="0">
                  <a:solidFill>
                    <a:srgbClr val="000000"/>
                  </a:solidFill>
                  <a:latin typeface="Cambria" panose="02040503050406030204" pitchFamily="18" charset="0"/>
                  <a:ea typeface="Cambria" panose="02040503050406030204" pitchFamily="18" charset="0"/>
                  <a:cs typeface="Montserrat" charset="0"/>
                </a:rPr>
                <a:t>13.03.20. REMOTE LECTURES</a:t>
              </a:r>
              <a:endParaRPr lang="en-US" sz="2400" b="1" spc="300" dirty="0">
                <a:solidFill>
                  <a:srgbClr val="000000"/>
                </a:solidFill>
                <a:latin typeface="Cambria" panose="02040503050406030204" pitchFamily="18" charset="0"/>
                <a:ea typeface="Cambria" panose="02040503050406030204" pitchFamily="18" charset="0"/>
                <a:cs typeface="Montserrat" charset="0"/>
              </a:endParaRPr>
            </a:p>
          </p:txBody>
        </p:sp>
      </p:grpSp>
      <p:grpSp>
        <p:nvGrpSpPr>
          <p:cNvPr id="17" name="Group 16">
            <a:extLst>
              <a:ext uri="{FF2B5EF4-FFF2-40B4-BE49-F238E27FC236}">
                <a16:creationId xmlns:a16="http://schemas.microsoft.com/office/drawing/2014/main" id="{4150BE68-600E-479E-BF65-7EB1F9988D29}"/>
              </a:ext>
            </a:extLst>
          </p:cNvPr>
          <p:cNvGrpSpPr/>
          <p:nvPr/>
        </p:nvGrpSpPr>
        <p:grpSpPr>
          <a:xfrm>
            <a:off x="7767534" y="4765202"/>
            <a:ext cx="4242507" cy="1928523"/>
            <a:chOff x="13290720" y="1775696"/>
            <a:chExt cx="8485012" cy="3457720"/>
          </a:xfrm>
        </p:grpSpPr>
        <p:sp>
          <p:nvSpPr>
            <p:cNvPr id="18" name="Subtitle 2">
              <a:extLst>
                <a:ext uri="{FF2B5EF4-FFF2-40B4-BE49-F238E27FC236}">
                  <a16:creationId xmlns:a16="http://schemas.microsoft.com/office/drawing/2014/main" id="{5C5CCD90-A305-4406-B532-22E94CFB869B}"/>
                </a:ext>
              </a:extLst>
            </p:cNvPr>
            <p:cNvSpPr txBox="1">
              <a:spLocks/>
            </p:cNvSpPr>
            <p:nvPr/>
          </p:nvSpPr>
          <p:spPr>
            <a:xfrm>
              <a:off x="13290720" y="3173605"/>
              <a:ext cx="8485012" cy="2059811"/>
            </a:xfrm>
            <a:prstGeom prst="rect">
              <a:avLst/>
            </a:prstGeom>
          </p:spPr>
          <p:txBody>
            <a:bodyPr vert="horz" wrap="square" lIns="108716" tIns="54359" rIns="108716"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33">
                <a:lnSpc>
                  <a:spcPts val="2149"/>
                </a:lnSpc>
              </a:pPr>
              <a:r>
                <a:rPr lang="en-GB"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The transfer is executed by the Heads of academic units, study programmes, study courses and the Deans of Faculties. Study Department and Centre for Educational Growth are monitoring the </a:t>
              </a:r>
              <a:r>
                <a:rPr lang="en-GB" sz="1001" spc="149" dirty="0" err="1">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progres</a:t>
              </a:r>
              <a:r>
                <a:rPr lang="lv-LV"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s.</a:t>
              </a:r>
            </a:p>
          </p:txBody>
        </p:sp>
        <p:sp>
          <p:nvSpPr>
            <p:cNvPr id="19" name="TextBox 18">
              <a:extLst>
                <a:ext uri="{FF2B5EF4-FFF2-40B4-BE49-F238E27FC236}">
                  <a16:creationId xmlns:a16="http://schemas.microsoft.com/office/drawing/2014/main" id="{BBB3FEEC-2788-4424-8A72-13B76E86E499}"/>
                </a:ext>
              </a:extLst>
            </p:cNvPr>
            <p:cNvSpPr txBox="1"/>
            <p:nvPr/>
          </p:nvSpPr>
          <p:spPr>
            <a:xfrm>
              <a:off x="13290720" y="1775696"/>
              <a:ext cx="8485012" cy="1489925"/>
            </a:xfrm>
            <a:prstGeom prst="rect">
              <a:avLst/>
            </a:prstGeom>
            <a:noFill/>
          </p:spPr>
          <p:txBody>
            <a:bodyPr wrap="square" rtlCol="0">
              <a:spAutoFit/>
            </a:bodyPr>
            <a:lstStyle/>
            <a:p>
              <a:pPr defTabSz="914239"/>
              <a:r>
                <a:rPr lang="en-US" sz="1600" b="1" spc="300" dirty="0">
                  <a:solidFill>
                    <a:srgbClr val="740028"/>
                  </a:solidFill>
                  <a:latin typeface="Cambria" panose="02040503050406030204" pitchFamily="18" charset="0"/>
                  <a:ea typeface="Cambria" panose="02040503050406030204" pitchFamily="18" charset="0"/>
                  <a:cs typeface="Montserrat" charset="0"/>
                </a:rPr>
                <a:t>BY 01.06.20. ALL STUDY MATERIALS TRANSFERRED TO E-STUDY PLATFORM</a:t>
              </a:r>
              <a:endParaRPr lang="en-US" sz="2400" b="1" spc="300" dirty="0">
                <a:solidFill>
                  <a:srgbClr val="740028"/>
                </a:solidFill>
                <a:latin typeface="Cambria" panose="02040503050406030204" pitchFamily="18" charset="0"/>
                <a:ea typeface="Cambria" panose="02040503050406030204" pitchFamily="18" charset="0"/>
                <a:cs typeface="Montserrat" charset="0"/>
              </a:endParaRPr>
            </a:p>
          </p:txBody>
        </p:sp>
      </p:grpSp>
      <p:grpSp>
        <p:nvGrpSpPr>
          <p:cNvPr id="20" name="Group 19">
            <a:extLst>
              <a:ext uri="{FF2B5EF4-FFF2-40B4-BE49-F238E27FC236}">
                <a16:creationId xmlns:a16="http://schemas.microsoft.com/office/drawing/2014/main" id="{4F6F7634-D36E-488E-BC97-233FBDF0DC9C}"/>
              </a:ext>
            </a:extLst>
          </p:cNvPr>
          <p:cNvGrpSpPr/>
          <p:nvPr/>
        </p:nvGrpSpPr>
        <p:grpSpPr>
          <a:xfrm>
            <a:off x="939863" y="1973947"/>
            <a:ext cx="5881738" cy="1279387"/>
            <a:chOff x="13495761" y="1775696"/>
            <a:chExt cx="6908129" cy="1871109"/>
          </a:xfrm>
        </p:grpSpPr>
        <p:sp>
          <p:nvSpPr>
            <p:cNvPr id="21" name="Subtitle 2">
              <a:extLst>
                <a:ext uri="{FF2B5EF4-FFF2-40B4-BE49-F238E27FC236}">
                  <a16:creationId xmlns:a16="http://schemas.microsoft.com/office/drawing/2014/main" id="{A085B382-7992-46E5-8BEC-A4572646606E}"/>
                </a:ext>
              </a:extLst>
            </p:cNvPr>
            <p:cNvSpPr txBox="1">
              <a:spLocks/>
            </p:cNvSpPr>
            <p:nvPr/>
          </p:nvSpPr>
          <p:spPr>
            <a:xfrm>
              <a:off x="13495761" y="2360471"/>
              <a:ext cx="6908129" cy="1286334"/>
            </a:xfrm>
            <a:prstGeom prst="rect">
              <a:avLst/>
            </a:prstGeom>
          </p:spPr>
          <p:txBody>
            <a:bodyPr vert="horz" wrap="square" lIns="108716" tIns="54359" rIns="108716"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33">
                <a:lnSpc>
                  <a:spcPts val="2149"/>
                </a:lnSpc>
              </a:pPr>
              <a:r>
                <a:rPr lang="en-GB"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The study process is organised remotely according to the lecture and class timetable for the term. Changes, if they are unavoidable, are permitted only with the dean’s explicit consent</a:t>
              </a:r>
              <a:r>
                <a:rPr lang="lv-LV"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a:t>
              </a:r>
            </a:p>
          </p:txBody>
        </p:sp>
        <p:sp>
          <p:nvSpPr>
            <p:cNvPr id="22" name="TextBox 21">
              <a:extLst>
                <a:ext uri="{FF2B5EF4-FFF2-40B4-BE49-F238E27FC236}">
                  <a16:creationId xmlns:a16="http://schemas.microsoft.com/office/drawing/2014/main" id="{F96A7787-06A4-4D6D-8965-88E0EDBAC965}"/>
                </a:ext>
              </a:extLst>
            </p:cNvPr>
            <p:cNvSpPr txBox="1"/>
            <p:nvPr/>
          </p:nvSpPr>
          <p:spPr>
            <a:xfrm>
              <a:off x="13495761" y="1775696"/>
              <a:ext cx="6908129" cy="495137"/>
            </a:xfrm>
            <a:prstGeom prst="rect">
              <a:avLst/>
            </a:prstGeom>
            <a:noFill/>
          </p:spPr>
          <p:txBody>
            <a:bodyPr wrap="none" rtlCol="0">
              <a:spAutoFit/>
            </a:bodyPr>
            <a:lstStyle/>
            <a:p>
              <a:pPr algn="r" defTabSz="914239"/>
              <a:r>
                <a:rPr lang="lv-LV" sz="1600" b="1" spc="300" dirty="0">
                  <a:solidFill>
                    <a:srgbClr val="000000"/>
                  </a:solidFill>
                  <a:latin typeface="Cambria" panose="02040503050406030204" pitchFamily="18" charset="0"/>
                  <a:ea typeface="Cambria" panose="02040503050406030204" pitchFamily="18" charset="0"/>
                  <a:cs typeface="Montserrat" charset="0"/>
                </a:rPr>
                <a:t>16.03.20. STUDY PROCESS ENTIRELY ONLINE</a:t>
              </a:r>
              <a:endParaRPr lang="en-US" sz="2400" b="1" spc="300" dirty="0">
                <a:solidFill>
                  <a:srgbClr val="000000"/>
                </a:solidFill>
                <a:latin typeface="Cambria" panose="02040503050406030204" pitchFamily="18" charset="0"/>
                <a:ea typeface="Cambria" panose="02040503050406030204" pitchFamily="18" charset="0"/>
                <a:cs typeface="Montserrat" charset="0"/>
              </a:endParaRPr>
            </a:p>
          </p:txBody>
        </p:sp>
      </p:grpSp>
      <p:sp>
        <p:nvSpPr>
          <p:cNvPr id="25" name="Oval 24">
            <a:extLst>
              <a:ext uri="{FF2B5EF4-FFF2-40B4-BE49-F238E27FC236}">
                <a16:creationId xmlns:a16="http://schemas.microsoft.com/office/drawing/2014/main" id="{3748A800-35F6-42AE-AEF4-5F322CC67377}"/>
              </a:ext>
            </a:extLst>
          </p:cNvPr>
          <p:cNvSpPr/>
          <p:nvPr/>
        </p:nvSpPr>
        <p:spPr>
          <a:xfrm>
            <a:off x="7044704" y="3780376"/>
            <a:ext cx="507492" cy="507488"/>
          </a:xfrm>
          <a:prstGeom prst="ellipse">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a:endParaRPr lang="en-US" sz="1801" dirty="0">
              <a:solidFill>
                <a:srgbClr val="FFFFFF"/>
              </a:solidFill>
              <a:latin typeface="Cambria" panose="02040503050406030204" pitchFamily="18" charset="0"/>
              <a:ea typeface="Cambria" panose="02040503050406030204" pitchFamily="18" charset="0"/>
            </a:endParaRPr>
          </a:p>
        </p:txBody>
      </p:sp>
      <p:grpSp>
        <p:nvGrpSpPr>
          <p:cNvPr id="27" name="Group 26">
            <a:extLst>
              <a:ext uri="{FF2B5EF4-FFF2-40B4-BE49-F238E27FC236}">
                <a16:creationId xmlns:a16="http://schemas.microsoft.com/office/drawing/2014/main" id="{03756FD5-3E9A-49BC-A76B-E2FEC3BE3954}"/>
              </a:ext>
            </a:extLst>
          </p:cNvPr>
          <p:cNvGrpSpPr/>
          <p:nvPr/>
        </p:nvGrpSpPr>
        <p:grpSpPr>
          <a:xfrm>
            <a:off x="839421" y="3439678"/>
            <a:ext cx="5986665" cy="2972802"/>
            <a:chOff x="8430562" y="1775696"/>
            <a:chExt cx="11973328" cy="953106"/>
          </a:xfrm>
        </p:grpSpPr>
        <p:sp>
          <p:nvSpPr>
            <p:cNvPr id="28" name="Subtitle 2">
              <a:extLst>
                <a:ext uri="{FF2B5EF4-FFF2-40B4-BE49-F238E27FC236}">
                  <a16:creationId xmlns:a16="http://schemas.microsoft.com/office/drawing/2014/main" id="{6A1B2C9F-38B3-48DE-A216-BB6CD6B0004C}"/>
                </a:ext>
              </a:extLst>
            </p:cNvPr>
            <p:cNvSpPr txBox="1">
              <a:spLocks/>
            </p:cNvSpPr>
            <p:nvPr/>
          </p:nvSpPr>
          <p:spPr>
            <a:xfrm>
              <a:off x="9157450" y="2360472"/>
              <a:ext cx="11246440" cy="368330"/>
            </a:xfrm>
            <a:prstGeom prst="rect">
              <a:avLst/>
            </a:prstGeom>
          </p:spPr>
          <p:txBody>
            <a:bodyPr vert="horz" wrap="square" lIns="108716" tIns="54359" rIns="108716"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33">
                <a:lnSpc>
                  <a:spcPts val="2149"/>
                </a:lnSpc>
              </a:pPr>
              <a:r>
                <a:rPr lang="en-GB"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By 20.03 the Heads of study courses must ensure all information concerning remote study organisation is placed on the E-study platform. Deans, Heads of study programmes and departments must monitor this execution</a:t>
              </a:r>
              <a:r>
                <a:rPr lang="lv-LV" sz="1001" spc="149" dirty="0">
                  <a:solidFill>
                    <a:srgbClr val="7F7F7F">
                      <a:lumMod val="50000"/>
                    </a:srgbClr>
                  </a:solidFill>
                  <a:latin typeface="Cambria" panose="02040503050406030204" pitchFamily="18" charset="0"/>
                  <a:ea typeface="Cambria" panose="02040503050406030204" pitchFamily="18" charset="0"/>
                  <a:cs typeface="Lato Light" panose="020F0502020204030203" pitchFamily="34" charset="0"/>
                </a:rPr>
                <a:t>.</a:t>
              </a:r>
            </a:p>
          </p:txBody>
        </p:sp>
        <p:sp>
          <p:nvSpPr>
            <p:cNvPr id="29" name="TextBox 28">
              <a:extLst>
                <a:ext uri="{FF2B5EF4-FFF2-40B4-BE49-F238E27FC236}">
                  <a16:creationId xmlns:a16="http://schemas.microsoft.com/office/drawing/2014/main" id="{468D6667-1EF8-4C3B-86CD-ADFFAE35A643}"/>
                </a:ext>
              </a:extLst>
            </p:cNvPr>
            <p:cNvSpPr txBox="1"/>
            <p:nvPr/>
          </p:nvSpPr>
          <p:spPr>
            <a:xfrm>
              <a:off x="8430562" y="1775696"/>
              <a:ext cx="11973328" cy="187484"/>
            </a:xfrm>
            <a:prstGeom prst="rect">
              <a:avLst/>
            </a:prstGeom>
            <a:noFill/>
          </p:spPr>
          <p:txBody>
            <a:bodyPr wrap="square" rtlCol="0">
              <a:spAutoFit/>
            </a:bodyPr>
            <a:lstStyle/>
            <a:p>
              <a:pPr algn="r" defTabSz="914239"/>
              <a:r>
                <a:rPr lang="lv-LV" sz="1600" b="1" spc="300" dirty="0">
                  <a:solidFill>
                    <a:srgbClr val="000000"/>
                  </a:solidFill>
                  <a:latin typeface="Cambria" panose="02040503050406030204" pitchFamily="18" charset="0"/>
                  <a:ea typeface="Cambria" panose="02040503050406030204" pitchFamily="18" charset="0"/>
                  <a:cs typeface="Montserrat" charset="0"/>
                </a:rPr>
                <a:t>BY 20.03.20. </a:t>
              </a:r>
              <a:r>
                <a:rPr lang="en-US" sz="1600" b="1" spc="300" dirty="0">
                  <a:solidFill>
                    <a:srgbClr val="000000"/>
                  </a:solidFill>
                  <a:latin typeface="Cambria" panose="02040503050406030204" pitchFamily="18" charset="0"/>
                  <a:ea typeface="Cambria" panose="02040503050406030204" pitchFamily="18" charset="0"/>
                  <a:cs typeface="Montserrat" charset="0"/>
                </a:rPr>
                <a:t>ALL INFORMATION </a:t>
              </a:r>
              <a:r>
                <a:rPr lang="lv-LV" sz="1600" b="1" spc="300" dirty="0">
                  <a:solidFill>
                    <a:srgbClr val="000000"/>
                  </a:solidFill>
                  <a:latin typeface="Cambria" panose="02040503050406030204" pitchFamily="18" charset="0"/>
                  <a:ea typeface="Cambria" panose="02040503050406030204" pitchFamily="18" charset="0"/>
                  <a:cs typeface="Montserrat" charset="0"/>
                </a:rPr>
                <a:t>MADE AVAILABLE </a:t>
              </a:r>
              <a:r>
                <a:rPr lang="en-US" sz="1600" b="1" spc="300" dirty="0">
                  <a:solidFill>
                    <a:srgbClr val="000000"/>
                  </a:solidFill>
                  <a:latin typeface="Cambria" panose="02040503050406030204" pitchFamily="18" charset="0"/>
                  <a:ea typeface="Cambria" panose="02040503050406030204" pitchFamily="18" charset="0"/>
                  <a:cs typeface="Montserrat" charset="0"/>
                </a:rPr>
                <a:t>ON E-STUDY PLATFORM</a:t>
              </a:r>
              <a:endParaRPr lang="en-US" sz="2400" b="1" spc="300" dirty="0">
                <a:solidFill>
                  <a:srgbClr val="000000"/>
                </a:solidFill>
                <a:latin typeface="Cambria" panose="02040503050406030204" pitchFamily="18" charset="0"/>
                <a:ea typeface="Cambria" panose="02040503050406030204" pitchFamily="18" charset="0"/>
                <a:cs typeface="Montserrat" charset="0"/>
              </a:endParaRPr>
            </a:p>
          </p:txBody>
        </p:sp>
      </p:grpSp>
      <p:sp>
        <p:nvSpPr>
          <p:cNvPr id="30" name="Shape 2641">
            <a:extLst>
              <a:ext uri="{FF2B5EF4-FFF2-40B4-BE49-F238E27FC236}">
                <a16:creationId xmlns:a16="http://schemas.microsoft.com/office/drawing/2014/main" id="{8DEA3AD1-27BC-4065-8300-44A78CFC260E}"/>
              </a:ext>
            </a:extLst>
          </p:cNvPr>
          <p:cNvSpPr/>
          <p:nvPr/>
        </p:nvSpPr>
        <p:spPr>
          <a:xfrm>
            <a:off x="7189307" y="5333299"/>
            <a:ext cx="232917" cy="148220"/>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solidFill>
              <a:schemeClr val="bg1"/>
            </a:solidFill>
            <a:miter lim="400000"/>
          </a:ln>
        </p:spPr>
        <p:txBody>
          <a:bodyPr lIns="19045" tIns="19045" rIns="19045" bIns="19045" anchor="ctr"/>
          <a:lstStyle/>
          <a:p>
            <a:pPr defTabSz="22854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ambria" panose="02040503050406030204" pitchFamily="18" charset="0"/>
              <a:ea typeface="Cambria" panose="02040503050406030204" pitchFamily="18" charset="0"/>
              <a:sym typeface="Gill Sans"/>
            </a:endParaRPr>
          </a:p>
        </p:txBody>
      </p:sp>
      <p:sp>
        <p:nvSpPr>
          <p:cNvPr id="31" name="Shape 2646">
            <a:extLst>
              <a:ext uri="{FF2B5EF4-FFF2-40B4-BE49-F238E27FC236}">
                <a16:creationId xmlns:a16="http://schemas.microsoft.com/office/drawing/2014/main" id="{8DFFEDD5-99FE-4989-8932-D85C788D2F68}"/>
              </a:ext>
            </a:extLst>
          </p:cNvPr>
          <p:cNvSpPr/>
          <p:nvPr/>
        </p:nvSpPr>
        <p:spPr>
          <a:xfrm>
            <a:off x="7169865" y="1350138"/>
            <a:ext cx="232917" cy="23291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accent1"/>
          </a:solidFill>
          <a:ln w="12700">
            <a:solidFill>
              <a:schemeClr val="accent1"/>
            </a:solidFill>
            <a:miter lim="400000"/>
          </a:ln>
        </p:spPr>
        <p:txBody>
          <a:bodyPr lIns="19045" tIns="19045" rIns="19045" bIns="19045" anchor="ctr"/>
          <a:lstStyle/>
          <a:p>
            <a:pPr defTabSz="22854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ambria" panose="02040503050406030204" pitchFamily="18" charset="0"/>
              <a:ea typeface="Cambria" panose="02040503050406030204" pitchFamily="18" charset="0"/>
              <a:sym typeface="Gill Sans"/>
            </a:endParaRPr>
          </a:p>
        </p:txBody>
      </p:sp>
      <p:sp>
        <p:nvSpPr>
          <p:cNvPr id="32" name="Shape 2677">
            <a:extLst>
              <a:ext uri="{FF2B5EF4-FFF2-40B4-BE49-F238E27FC236}">
                <a16:creationId xmlns:a16="http://schemas.microsoft.com/office/drawing/2014/main" id="{E931DC07-BFB3-4F67-BFD0-5B827DC5F606}"/>
              </a:ext>
            </a:extLst>
          </p:cNvPr>
          <p:cNvSpPr/>
          <p:nvPr/>
        </p:nvSpPr>
        <p:spPr>
          <a:xfrm>
            <a:off x="7199894" y="3904418"/>
            <a:ext cx="211742" cy="232763"/>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bg1"/>
          </a:solidFill>
          <a:ln w="12700">
            <a:noFill/>
            <a:miter lim="400000"/>
          </a:ln>
        </p:spPr>
        <p:txBody>
          <a:bodyPr lIns="19045" tIns="19045" rIns="19045" bIns="19045" anchor="ctr"/>
          <a:lstStyle/>
          <a:p>
            <a:pPr defTabSz="22854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ambria" panose="02040503050406030204" pitchFamily="18" charset="0"/>
              <a:ea typeface="Cambria" panose="02040503050406030204" pitchFamily="18" charset="0"/>
              <a:sym typeface="Gill Sans"/>
            </a:endParaRPr>
          </a:p>
        </p:txBody>
      </p:sp>
      <p:sp>
        <p:nvSpPr>
          <p:cNvPr id="2" name="TextBox 1">
            <a:extLst>
              <a:ext uri="{FF2B5EF4-FFF2-40B4-BE49-F238E27FC236}">
                <a16:creationId xmlns:a16="http://schemas.microsoft.com/office/drawing/2014/main" id="{04E744F1-67D6-48A5-8CEE-55E9B9675229}"/>
              </a:ext>
            </a:extLst>
          </p:cNvPr>
          <p:cNvSpPr txBox="1"/>
          <p:nvPr/>
        </p:nvSpPr>
        <p:spPr>
          <a:xfrm>
            <a:off x="263358" y="188642"/>
            <a:ext cx="6612757" cy="400110"/>
          </a:xfrm>
          <a:prstGeom prst="rect">
            <a:avLst/>
          </a:prstGeom>
          <a:noFill/>
        </p:spPr>
        <p:txBody>
          <a:bodyPr wrap="square" rtlCol="0">
            <a:spAutoFit/>
          </a:bodyPr>
          <a:lstStyle/>
          <a:p>
            <a:pPr defTabSz="914422"/>
            <a:r>
              <a:rPr lang="lv-LV" sz="2000" b="1" dirty="0">
                <a:solidFill>
                  <a:srgbClr val="7F171E"/>
                </a:solidFill>
                <a:latin typeface="Cambria" panose="02040503050406030204" pitchFamily="18" charset="0"/>
                <a:ea typeface="Cambria" panose="02040503050406030204" pitchFamily="18" charset="0"/>
              </a:rPr>
              <a:t>EMERGENCY REMOTE TEACHING &amp; LEARNING AT RSU</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6EC99E-068F-49C4-AB1B-90E3D355B0F7}"/>
              </a:ext>
            </a:extLst>
          </p:cNvPr>
          <p:cNvSpPr/>
          <p:nvPr/>
        </p:nvSpPr>
        <p:spPr>
          <a:xfrm>
            <a:off x="8385686" y="274553"/>
            <a:ext cx="3456384" cy="2048766"/>
          </a:xfrm>
          <a:prstGeom prst="rect">
            <a:avLst/>
          </a:prstGeom>
        </p:spPr>
        <p:txBody>
          <a:bodyPr wrap="square">
            <a:spAutoFit/>
          </a:bodyPr>
          <a:lstStyle/>
          <a:p>
            <a:pPr>
              <a:lnSpc>
                <a:spcPct val="107000"/>
              </a:lnSpc>
              <a:spcAft>
                <a:spcPts val="800"/>
              </a:spcAft>
            </a:pPr>
            <a:r>
              <a:rPr lang="en-US" sz="2400" b="1" dirty="0">
                <a:solidFill>
                  <a:srgbClr val="7F171E"/>
                </a:solidFill>
                <a:latin typeface="Times New Roman" panose="02020603050405020304" pitchFamily="18" charset="0"/>
                <a:ea typeface="Calibri" panose="020F0502020204030204" pitchFamily="34" charset="0"/>
                <a:cs typeface="Microsoft Himalaya" panose="01010100010101010101" pitchFamily="2" charset="0"/>
              </a:rPr>
              <a:t>SUPPORT PROVIDED TO ACADEMIC STAFF DURING THE EMERGENCY SITUATION </a:t>
            </a:r>
            <a:r>
              <a:rPr lang="en-US" sz="2400" b="1" i="1" dirty="0">
                <a:solidFill>
                  <a:srgbClr val="529BD2"/>
                </a:solidFill>
                <a:latin typeface="Times New Roman" panose="02020603050405020304" pitchFamily="18" charset="0"/>
                <a:ea typeface="Calibri" panose="020F0502020204030204" pitchFamily="34" charset="0"/>
                <a:cs typeface="Microsoft Himalaya" panose="01010100010101010101" pitchFamily="2" charset="0"/>
              </a:rPr>
              <a:t>COVID 19</a:t>
            </a:r>
            <a:endParaRPr lang="en-US" sz="2400" b="1" i="1" dirty="0">
              <a:solidFill>
                <a:srgbClr val="529BD2"/>
              </a:solidFill>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3F1B76F6-4EF0-4A56-89E2-224EA175C726}"/>
              </a:ext>
            </a:extLst>
          </p:cNvPr>
          <p:cNvSpPr txBox="1"/>
          <p:nvPr/>
        </p:nvSpPr>
        <p:spPr>
          <a:xfrm>
            <a:off x="208517" y="71446"/>
            <a:ext cx="7896200" cy="6715108"/>
          </a:xfrm>
          <a:prstGeom prst="rect">
            <a:avLst/>
          </a:prstGeom>
          <a:noFill/>
        </p:spPr>
        <p:txBody>
          <a:bodyPr wrap="square" rtlCol="0">
            <a:spAutoFit/>
          </a:bodyPr>
          <a:lstStyle/>
          <a:p>
            <a:pPr>
              <a:lnSpc>
                <a:spcPct val="150000"/>
              </a:lnSpc>
            </a:pPr>
            <a:r>
              <a:rPr lang="en-US" sz="1801" b="1" dirty="0">
                <a:latin typeface="Cambria" panose="02040503050406030204" pitchFamily="18" charset="0"/>
                <a:ea typeface="Cambria" panose="02040503050406030204" pitchFamily="18" charset="0"/>
              </a:rPr>
              <a:t>WEBINARS ON:</a:t>
            </a:r>
            <a:endParaRPr lang="lv-LV" sz="1801" b="1" dirty="0">
              <a:latin typeface="Cambria" panose="02040503050406030204" pitchFamily="18" charset="0"/>
              <a:ea typeface="Cambria" panose="02040503050406030204" pitchFamily="18" charset="0"/>
            </a:endParaRPr>
          </a:p>
          <a:p>
            <a:pPr>
              <a:lnSpc>
                <a:spcPct val="150000"/>
              </a:lnSpc>
            </a:pPr>
            <a:endParaRPr lang="en-US" sz="100" b="1" dirty="0">
              <a:latin typeface="Cambria" panose="02040503050406030204" pitchFamily="18" charset="0"/>
              <a:ea typeface="Cambria" panose="02040503050406030204" pitchFamily="18" charset="0"/>
            </a:endParaRPr>
          </a:p>
          <a:p>
            <a:pPr marL="285756" indent="-285756">
              <a:lnSpc>
                <a:spcPct val="150000"/>
              </a:lnSpc>
              <a:buFont typeface="Arial" panose="020B0604020202020204" pitchFamily="34" charset="0"/>
              <a:buChar char="•"/>
            </a:pPr>
            <a:r>
              <a:rPr lang="en-US" sz="1801" b="1" dirty="0">
                <a:latin typeface="Cambria" panose="02040503050406030204" pitchFamily="18" charset="0"/>
                <a:ea typeface="Cambria" panose="02040503050406030204" pitchFamily="18" charset="0"/>
              </a:rPr>
              <a:t>Digital tools </a:t>
            </a:r>
            <a:r>
              <a:rPr lang="en-US" sz="1801" dirty="0">
                <a:latin typeface="Cambria" panose="02040503050406030204" pitchFamily="18" charset="0"/>
                <a:ea typeface="Cambria" panose="02040503050406030204" pitchFamily="18" charset="0"/>
              </a:rPr>
              <a:t>– </a:t>
            </a:r>
            <a:r>
              <a:rPr lang="en-US" sz="1801" i="1" dirty="0">
                <a:latin typeface="Cambria" panose="02040503050406030204" pitchFamily="18" charset="0"/>
                <a:ea typeface="Cambria" panose="02040503050406030204" pitchFamily="18" charset="0"/>
              </a:rPr>
              <a:t>Zoom, </a:t>
            </a:r>
            <a:r>
              <a:rPr lang="en-US" sz="1801" i="1" dirty="0" err="1">
                <a:latin typeface="Cambria" panose="02040503050406030204" pitchFamily="18" charset="0"/>
                <a:ea typeface="Cambria" panose="02040503050406030204" pitchFamily="18" charset="0"/>
              </a:rPr>
              <a:t>Panopto</a:t>
            </a:r>
            <a:r>
              <a:rPr lang="en-US" sz="1801" i="1" dirty="0">
                <a:latin typeface="Cambria" panose="02040503050406030204" pitchFamily="18" charset="0"/>
                <a:ea typeface="Cambria" panose="02040503050406030204" pitchFamily="18" charset="0"/>
              </a:rPr>
              <a:t>, </a:t>
            </a:r>
            <a:r>
              <a:rPr lang="en-US" sz="1801" dirty="0">
                <a:latin typeface="Cambria" panose="02040503050406030204" pitchFamily="18" charset="0"/>
                <a:ea typeface="Cambria" panose="02040503050406030204" pitchFamily="18" charset="0"/>
              </a:rPr>
              <a:t>Feedback tools </a:t>
            </a:r>
            <a:r>
              <a:rPr lang="en-US" sz="1801" i="1" dirty="0">
                <a:latin typeface="Cambria" panose="02040503050406030204" pitchFamily="18" charset="0"/>
                <a:ea typeface="Cambria" panose="02040503050406030204" pitchFamily="18" charset="0"/>
              </a:rPr>
              <a:t>– e. g. </a:t>
            </a:r>
            <a:r>
              <a:rPr lang="en-US" sz="1801" i="1" dirty="0" err="1">
                <a:latin typeface="Cambria" panose="02040503050406030204" pitchFamily="18" charset="0"/>
                <a:ea typeface="Cambria" panose="02040503050406030204" pitchFamily="18" charset="0"/>
              </a:rPr>
              <a:t>Mentimeter</a:t>
            </a:r>
            <a:r>
              <a:rPr lang="en-US" sz="1801" i="1" dirty="0">
                <a:latin typeface="Cambria" panose="02040503050406030204" pitchFamily="18" charset="0"/>
                <a:ea typeface="Cambria" panose="02040503050406030204" pitchFamily="18" charset="0"/>
              </a:rPr>
              <a:t>, Google Apps, Moodle, </a:t>
            </a:r>
            <a:r>
              <a:rPr lang="en-US" sz="1801" i="1" dirty="0" err="1">
                <a:latin typeface="Cambria" panose="02040503050406030204" pitchFamily="18" charset="0"/>
                <a:ea typeface="Cambria" panose="02040503050406030204" pitchFamily="18" charset="0"/>
              </a:rPr>
              <a:t>Respondus</a:t>
            </a:r>
            <a:r>
              <a:rPr lang="en-US" sz="1801" i="1" dirty="0">
                <a:latin typeface="Cambria" panose="02040503050406030204" pitchFamily="18" charset="0"/>
                <a:ea typeface="Cambria" panose="02040503050406030204" pitchFamily="18" charset="0"/>
              </a:rPr>
              <a:t> Monitor.</a:t>
            </a:r>
          </a:p>
          <a:p>
            <a:pPr marL="285756" indent="-285756">
              <a:lnSpc>
                <a:spcPct val="150000"/>
              </a:lnSpc>
              <a:buFont typeface="Arial" panose="020B0604020202020204" pitchFamily="34" charset="0"/>
              <a:buChar char="•"/>
            </a:pPr>
            <a:r>
              <a:rPr lang="en-US" sz="1801" b="1" dirty="0">
                <a:latin typeface="Cambria" panose="02040503050406030204" pitchFamily="18" charset="0"/>
                <a:ea typeface="Cambria" panose="02040503050406030204" pitchFamily="18" charset="0"/>
              </a:rPr>
              <a:t>Practical issues</a:t>
            </a:r>
            <a:r>
              <a:rPr lang="en-US" sz="1801" dirty="0">
                <a:latin typeface="Cambria" panose="02040503050406030204" pitchFamily="18" charset="0"/>
                <a:ea typeface="Cambria" panose="02040503050406030204" pitchFamily="18" charset="0"/>
              </a:rPr>
              <a:t> – how to organize online teaching: from pedagogical approach (practical tips) to technological tools.</a:t>
            </a:r>
          </a:p>
          <a:p>
            <a:pPr marL="285756" indent="-285756">
              <a:lnSpc>
                <a:spcPct val="150000"/>
              </a:lnSpc>
              <a:buFont typeface="Arial" panose="020B0604020202020204" pitchFamily="34" charset="0"/>
              <a:buChar char="•"/>
            </a:pPr>
            <a:r>
              <a:rPr lang="en-US" sz="1801" b="1" dirty="0">
                <a:latin typeface="Cambria" panose="02040503050406030204" pitchFamily="18" charset="0"/>
                <a:ea typeface="Cambria" panose="02040503050406030204" pitchFamily="18" charset="0"/>
              </a:rPr>
              <a:t>Emotional issues </a:t>
            </a:r>
            <a:r>
              <a:rPr lang="en-US" sz="1801" dirty="0">
                <a:latin typeface="Cambria" panose="02040503050406030204" pitchFamily="18" charset="0"/>
                <a:ea typeface="Cambria" panose="02040503050406030204" pitchFamily="18" charset="0"/>
              </a:rPr>
              <a:t>– how to work online in a healthy manner.</a:t>
            </a:r>
          </a:p>
          <a:p>
            <a:pPr marL="285756" indent="-285756">
              <a:lnSpc>
                <a:spcPct val="150000"/>
              </a:lnSpc>
              <a:buFont typeface="Arial" panose="020B0604020202020204" pitchFamily="34" charset="0"/>
              <a:buChar char="•"/>
            </a:pPr>
            <a:r>
              <a:rPr lang="en-US" sz="1801" b="1" dirty="0">
                <a:latin typeface="Cambria" panose="02040503050406030204" pitchFamily="18" charset="0"/>
                <a:ea typeface="Cambria" panose="02040503050406030204" pitchFamily="18" charset="0"/>
              </a:rPr>
              <a:t>Regular exchange of experience </a:t>
            </a:r>
            <a:r>
              <a:rPr lang="en-US" sz="1801" dirty="0">
                <a:latin typeface="Cambria" panose="02040503050406030204" pitchFamily="18" charset="0"/>
                <a:ea typeface="Cambria" panose="02040503050406030204" pitchFamily="18" charset="0"/>
              </a:rPr>
              <a:t>- </a:t>
            </a:r>
            <a:r>
              <a:rPr lang="en-US" sz="1801" i="1" dirty="0">
                <a:latin typeface="Cambria" panose="02040503050406030204" pitchFamily="18" charset="0"/>
                <a:ea typeface="Cambria" panose="02040503050406030204" pitchFamily="18" charset="0"/>
              </a:rPr>
              <a:t>dos</a:t>
            </a:r>
            <a:r>
              <a:rPr lang="en-US" sz="1801" dirty="0">
                <a:latin typeface="Cambria" panose="02040503050406030204" pitchFamily="18" charset="0"/>
                <a:ea typeface="Cambria" panose="02040503050406030204" pitchFamily="18" charset="0"/>
              </a:rPr>
              <a:t> and </a:t>
            </a:r>
            <a:r>
              <a:rPr lang="en-US" sz="1801" i="1" dirty="0">
                <a:latin typeface="Cambria" panose="02040503050406030204" pitchFamily="18" charset="0"/>
                <a:ea typeface="Cambria" panose="02040503050406030204" pitchFamily="18" charset="0"/>
              </a:rPr>
              <a:t>don’ts.</a:t>
            </a:r>
          </a:p>
          <a:p>
            <a:pPr>
              <a:lnSpc>
                <a:spcPct val="150000"/>
              </a:lnSpc>
            </a:pPr>
            <a:r>
              <a:rPr lang="en-US" sz="1801" b="1" dirty="0">
                <a:latin typeface="Cambria" panose="02040503050406030204" pitchFamily="18" charset="0"/>
                <a:ea typeface="Cambria" panose="02040503050406030204" pitchFamily="18" charset="0"/>
              </a:rPr>
              <a:t>INDIVIDUAL CONSULTATIONS</a:t>
            </a:r>
          </a:p>
          <a:p>
            <a:pPr marL="342909" indent="-342909">
              <a:lnSpc>
                <a:spcPct val="150000"/>
              </a:lnSpc>
              <a:buFont typeface="Arial" panose="020B0604020202020204" pitchFamily="34" charset="0"/>
              <a:buChar char="•"/>
            </a:pPr>
            <a:r>
              <a:rPr lang="en-US" sz="1801" dirty="0">
                <a:latin typeface="Cambria" panose="02040503050406030204" pitchFamily="18" charset="0"/>
                <a:ea typeface="Cambria" panose="02040503050406030204" pitchFamily="18" charset="0"/>
              </a:rPr>
              <a:t>Practical assistance of </a:t>
            </a:r>
            <a:r>
              <a:rPr lang="en-US" sz="1801" b="1" dirty="0">
                <a:latin typeface="Cambria" panose="02040503050406030204" pitchFamily="18" charset="0"/>
                <a:ea typeface="Cambria" panose="02040503050406030204" pitchFamily="18" charset="0"/>
              </a:rPr>
              <a:t>e-study content administrator </a:t>
            </a:r>
            <a:r>
              <a:rPr lang="en-US" sz="1801" dirty="0">
                <a:latin typeface="Cambria" panose="02040503050406030204" pitchFamily="18" charset="0"/>
                <a:ea typeface="Cambria" panose="02040503050406030204" pitchFamily="18" charset="0"/>
              </a:rPr>
              <a:t>on individual basis</a:t>
            </a:r>
          </a:p>
          <a:p>
            <a:pPr marL="342909" indent="-342909">
              <a:lnSpc>
                <a:spcPct val="150000"/>
              </a:lnSpc>
              <a:buFont typeface="Arial" panose="020B0604020202020204" pitchFamily="34" charset="0"/>
              <a:buChar char="•"/>
            </a:pPr>
            <a:r>
              <a:rPr lang="en-US" sz="1801" b="1" dirty="0">
                <a:latin typeface="Cambria" panose="02040503050406030204" pitchFamily="18" charset="0"/>
                <a:ea typeface="Cambria" panose="02040503050406030204" pitchFamily="18" charset="0"/>
              </a:rPr>
              <a:t>Learning &amp; Teaching advisors </a:t>
            </a:r>
            <a:r>
              <a:rPr lang="en-US" sz="1801" dirty="0">
                <a:latin typeface="Cambria" panose="02040503050406030204" pitchFamily="18" charset="0"/>
                <a:ea typeface="Cambria" panose="02040503050406030204" pitchFamily="18" charset="0"/>
              </a:rPr>
              <a:t>– technical issues; pedagogical solutions; </a:t>
            </a:r>
            <a:r>
              <a:rPr lang="en-US" sz="1801" dirty="0" err="1">
                <a:latin typeface="Cambria" panose="02040503050406030204" pitchFamily="18" charset="0"/>
                <a:ea typeface="Cambria" panose="02040503050406030204" pitchFamily="18" charset="0"/>
              </a:rPr>
              <a:t>organisational</a:t>
            </a:r>
            <a:r>
              <a:rPr lang="en-US" sz="1801" dirty="0">
                <a:latin typeface="Cambria" panose="02040503050406030204" pitchFamily="18" charset="0"/>
                <a:ea typeface="Cambria" panose="02040503050406030204" pitchFamily="18" charset="0"/>
              </a:rPr>
              <a:t> advises.</a:t>
            </a:r>
          </a:p>
          <a:p>
            <a:pPr>
              <a:lnSpc>
                <a:spcPct val="150000"/>
              </a:lnSpc>
            </a:pPr>
            <a:r>
              <a:rPr lang="en-US" sz="1801" b="1" dirty="0">
                <a:latin typeface="Cambria" panose="02040503050406030204" pitchFamily="18" charset="0"/>
                <a:ea typeface="Cambria" panose="02040503050406030204" pitchFamily="18" charset="0"/>
              </a:rPr>
              <a:t>DIDACTIC MATERIALS</a:t>
            </a:r>
          </a:p>
          <a:p>
            <a:pPr marL="285756" indent="-285756">
              <a:lnSpc>
                <a:spcPct val="150000"/>
              </a:lnSpc>
              <a:buFont typeface="Arial" panose="020B0604020202020204" pitchFamily="34" charset="0"/>
              <a:buChar char="•"/>
            </a:pPr>
            <a:r>
              <a:rPr lang="en-US" sz="1801" b="1" dirty="0">
                <a:latin typeface="Cambria" panose="02040503050406030204" pitchFamily="18" charset="0"/>
                <a:ea typeface="Cambria" panose="02040503050406030204" pitchFamily="18" charset="0"/>
              </a:rPr>
              <a:t>Dynamic Section «Most frequently asked questions» </a:t>
            </a:r>
            <a:r>
              <a:rPr lang="en-US" sz="1801" dirty="0">
                <a:latin typeface="Cambria" panose="02040503050406030204" pitchFamily="18" charset="0"/>
                <a:ea typeface="Cambria" panose="02040503050406030204" pitchFamily="18" charset="0"/>
              </a:rPr>
              <a:t>related to remote teaching.</a:t>
            </a:r>
          </a:p>
          <a:p>
            <a:pPr marL="285756" indent="-285756">
              <a:lnSpc>
                <a:spcPct val="150000"/>
              </a:lnSpc>
              <a:buFont typeface="Arial" panose="020B0604020202020204" pitchFamily="34" charset="0"/>
              <a:buChar char="•"/>
            </a:pPr>
            <a:r>
              <a:rPr lang="en-US" sz="1801" dirty="0">
                <a:solidFill>
                  <a:prstClr val="black"/>
                </a:solidFill>
                <a:latin typeface="Cambria" panose="02040503050406030204" pitchFamily="18" charset="0"/>
                <a:ea typeface="Cambria" panose="02040503050406030204" pitchFamily="18" charset="0"/>
              </a:rPr>
              <a:t>Materials published in RSU e-studies course “</a:t>
            </a:r>
            <a:r>
              <a:rPr lang="en-US" sz="1801" b="1" dirty="0">
                <a:solidFill>
                  <a:prstClr val="black"/>
                </a:solidFill>
                <a:latin typeface="Cambria" panose="02040503050406030204" pitchFamily="18" charset="0"/>
                <a:ea typeface="Cambria" panose="02040503050406030204" pitchFamily="18" charset="0"/>
              </a:rPr>
              <a:t>Support to remote study process</a:t>
            </a:r>
            <a:r>
              <a:rPr lang="en-US" sz="1801" dirty="0">
                <a:solidFill>
                  <a:prstClr val="black"/>
                </a:solidFill>
                <a:latin typeface="Cambria" panose="02040503050406030204" pitchFamily="18" charset="0"/>
                <a:ea typeface="Cambria" panose="02040503050406030204" pitchFamily="18" charset="0"/>
              </a:rPr>
              <a:t>”.</a:t>
            </a:r>
          </a:p>
        </p:txBody>
      </p:sp>
      <p:pic>
        <p:nvPicPr>
          <p:cNvPr id="9" name="Picture Placeholder 3">
            <a:extLst>
              <a:ext uri="{FF2B5EF4-FFF2-40B4-BE49-F238E27FC236}">
                <a16:creationId xmlns:a16="http://schemas.microsoft.com/office/drawing/2014/main" id="{D4CBF907-B903-4D05-A33A-7483605853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83" t="-37" r="9331" b="38"/>
          <a:stretch/>
        </p:blipFill>
        <p:spPr>
          <a:xfrm>
            <a:off x="8244273" y="2924944"/>
            <a:ext cx="3739210" cy="3672408"/>
          </a:xfrm>
          <a:prstGeom prst="ellipse">
            <a:avLst/>
          </a:prstGeom>
          <a:blipFill dpi="0" rotWithShape="1">
            <a:blip r:embed="rId4"/>
            <a:srcRect/>
            <a:tile tx="-196850" ty="0" sx="100000" sy="100000" flip="none" algn="tl"/>
          </a:blipFill>
          <a:ln>
            <a:solidFill>
              <a:srgbClr val="95847C"/>
            </a:solidFill>
          </a:ln>
        </p:spPr>
      </p:pic>
    </p:spTree>
    <p:extLst>
      <p:ext uri="{BB962C8B-B14F-4D97-AF65-F5344CB8AC3E}">
        <p14:creationId xmlns:p14="http://schemas.microsoft.com/office/powerpoint/2010/main" val="31664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C1C975-B39B-4F66-9B1E-8F60481D49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5194" y="895"/>
            <a:ext cx="9156855" cy="685621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848D4E4-FBAD-405F-8D0B-6879E049F94A}"/>
              </a:ext>
            </a:extLst>
          </p:cNvPr>
          <p:cNvSpPr/>
          <p:nvPr/>
        </p:nvSpPr>
        <p:spPr>
          <a:xfrm>
            <a:off x="1588" y="894"/>
            <a:ext cx="1523604" cy="6856213"/>
          </a:xfrm>
          <a:prstGeom prst="rect">
            <a:avLst/>
          </a:prstGeom>
          <a:solidFill>
            <a:srgbClr val="0F2D47">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a:endParaRPr lang="lv-LV" sz="3598">
              <a:solidFill>
                <a:prstClr val="white"/>
              </a:solidFill>
              <a:latin typeface="Calibri" panose="020F0502020204030204"/>
            </a:endParaRPr>
          </a:p>
        </p:txBody>
      </p:sp>
      <p:sp>
        <p:nvSpPr>
          <p:cNvPr id="7" name="Rectangle 6">
            <a:extLst>
              <a:ext uri="{FF2B5EF4-FFF2-40B4-BE49-F238E27FC236}">
                <a16:creationId xmlns:a16="http://schemas.microsoft.com/office/drawing/2014/main" id="{B29D1FE2-A4ED-436C-8759-E335DDB5E8F1}"/>
              </a:ext>
            </a:extLst>
          </p:cNvPr>
          <p:cNvSpPr/>
          <p:nvPr/>
        </p:nvSpPr>
        <p:spPr>
          <a:xfrm>
            <a:off x="10682046" y="894"/>
            <a:ext cx="1508366" cy="6856213"/>
          </a:xfrm>
          <a:prstGeom prst="rect">
            <a:avLst/>
          </a:prstGeom>
          <a:solidFill>
            <a:srgbClr val="0F2D47">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9"/>
            <a:endParaRPr lang="lv-LV" sz="3598">
              <a:solidFill>
                <a:prstClr val="white"/>
              </a:solidFill>
              <a:latin typeface="Calibri" panose="020F0502020204030204"/>
            </a:endParaRPr>
          </a:p>
        </p:txBody>
      </p:sp>
      <p:sp>
        <p:nvSpPr>
          <p:cNvPr id="8" name="Rectangle 7">
            <a:extLst>
              <a:ext uri="{FF2B5EF4-FFF2-40B4-BE49-F238E27FC236}">
                <a16:creationId xmlns:a16="http://schemas.microsoft.com/office/drawing/2014/main" id="{FF868DCF-3986-46DB-8538-BF25B853FD79}"/>
              </a:ext>
            </a:extLst>
          </p:cNvPr>
          <p:cNvSpPr/>
          <p:nvPr/>
        </p:nvSpPr>
        <p:spPr>
          <a:xfrm>
            <a:off x="0" y="5040131"/>
            <a:ext cx="12188825" cy="1847365"/>
          </a:xfrm>
          <a:prstGeom prst="rect">
            <a:avLst/>
          </a:prstGeom>
          <a:solidFill>
            <a:srgbClr val="FFFFFF">
              <a:alpha val="89020"/>
            </a:srgbClr>
          </a:solidFill>
          <a:ln>
            <a:noFill/>
          </a:ln>
        </p:spPr>
        <p:txBody>
          <a:bodyPr wrap="square">
            <a:spAutoFit/>
          </a:bodyPr>
          <a:lstStyle/>
          <a:p>
            <a:pPr algn="ctr" defTabSz="914239">
              <a:lnSpc>
                <a:spcPct val="150000"/>
              </a:lnSpc>
            </a:pPr>
            <a:endParaRPr lang="lv-LV" dirty="0">
              <a:solidFill>
                <a:prstClr val="black"/>
              </a:solidFill>
              <a:latin typeface="Cambria" panose="02040503050406030204" pitchFamily="18" charset="0"/>
              <a:ea typeface="Cambria" panose="02040503050406030204" pitchFamily="18" charset="0"/>
              <a:cs typeface="Lato Light" panose="020F0502020204030203" pitchFamily="34" charset="0"/>
            </a:endParaRPr>
          </a:p>
          <a:p>
            <a:pPr algn="ctr" defTabSz="914239">
              <a:lnSpc>
                <a:spcPct val="150000"/>
              </a:lnSpc>
            </a:pPr>
            <a:endParaRPr lang="lv-LV" sz="100" dirty="0">
              <a:solidFill>
                <a:prstClr val="black"/>
              </a:solidFill>
              <a:latin typeface="Cambria" panose="02040503050406030204" pitchFamily="18" charset="0"/>
              <a:ea typeface="Cambria" panose="02040503050406030204" pitchFamily="18" charset="0"/>
              <a:cs typeface="Lato Light" panose="020F0502020204030203" pitchFamily="34" charset="0"/>
            </a:endParaRPr>
          </a:p>
          <a:p>
            <a:pPr algn="ctr" defTabSz="914239">
              <a:lnSpc>
                <a:spcPct val="150000"/>
              </a:lnSpc>
            </a:pPr>
            <a:endParaRPr lang="lv-LV" sz="100" dirty="0">
              <a:solidFill>
                <a:prstClr val="black"/>
              </a:solidFill>
              <a:latin typeface="Cambria" panose="02040503050406030204" pitchFamily="18" charset="0"/>
              <a:ea typeface="Cambria" panose="02040503050406030204" pitchFamily="18" charset="0"/>
              <a:cs typeface="Lato Light" panose="020F0502020204030203" pitchFamily="34" charset="0"/>
            </a:endParaRPr>
          </a:p>
          <a:p>
            <a:pPr algn="ctr" defTabSz="914239">
              <a:lnSpc>
                <a:spcPct val="150000"/>
              </a:lnSpc>
            </a:pPr>
            <a:r>
              <a:rPr lang="en-US" sz="3300" dirty="0">
                <a:solidFill>
                  <a:prstClr val="black"/>
                </a:solidFill>
                <a:latin typeface="Cambria" panose="02040503050406030204" pitchFamily="18" charset="0"/>
                <a:ea typeface="Cambria" panose="02040503050406030204" pitchFamily="18" charset="0"/>
                <a:cs typeface="Lato Light" panose="020F0502020204030203" pitchFamily="34" charset="0"/>
              </a:rPr>
              <a:t>ANALYSIS AND EXPANSION OF ONE’S OWN CAPABILITIES</a:t>
            </a:r>
          </a:p>
          <a:p>
            <a:pPr algn="ctr" defTabSz="914239">
              <a:lnSpc>
                <a:spcPct val="150000"/>
              </a:lnSpc>
            </a:pPr>
            <a:endParaRPr lang="lv-LV" sz="2400" b="1" i="1" dirty="0">
              <a:solidFill>
                <a:srgbClr val="375066"/>
              </a:solidFill>
              <a:latin typeface="Cambria" panose="02040503050406030204" pitchFamily="18" charset="0"/>
              <a:ea typeface="Cambria" panose="02040503050406030204" pitchFamily="18" charset="0"/>
              <a:cs typeface="Lato Light" panose="020F0502020204030203" pitchFamily="34" charset="0"/>
            </a:endParaRPr>
          </a:p>
        </p:txBody>
      </p:sp>
    </p:spTree>
    <p:extLst>
      <p:ext uri="{BB962C8B-B14F-4D97-AF65-F5344CB8AC3E}">
        <p14:creationId xmlns:p14="http://schemas.microsoft.com/office/powerpoint/2010/main" val="529944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244_GRAY_Presentation_16_9_TEMPLATE" id="{FC420B1F-9C49-439F-97B2-46B2436CAA9A}" vid="{6AD5360F-F3A1-4D3F-80E5-9908F990F4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244_GRAY_Presentation_16_9_TEMPLATE" id="{FC420B1F-9C49-439F-97B2-46B2436CAA9A}" vid="{71E2B131-A560-4CF5-9D15-5DA77562EB53}"/>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244_GRAY_Presentation_16_9_TEMPLATE" id="{FC420B1F-9C49-439F-97B2-46B2436CAA9A}" vid="{F8FABBDD-4F03-45AA-B54D-8133B964C456}"/>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244_GRAY_Presentation_16_9_TEMPLATE" id="{FC420B1F-9C49-439F-97B2-46B2436CAA9A}" vid="{0A6BD8BD-A638-4C5F-BFBD-ED9EE7C68D43}"/>
    </a:ext>
  </a:extLst>
</a:theme>
</file>

<file path=ppt/theme/theme5.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PIC_doc_talakizglitiba_plans_18_19_pavasaris_Nora</Template>
  <TotalTime>2877</TotalTime>
  <Words>1219</Words>
  <Application>Microsoft Office PowerPoint</Application>
  <PresentationFormat>Широкоэкранный</PresentationFormat>
  <Paragraphs>124</Paragraphs>
  <Slides>9</Slides>
  <Notes>8</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8</vt:i4>
      </vt:variant>
      <vt:variant>
        <vt:lpstr>Заголовки слайдов</vt:lpstr>
      </vt:variant>
      <vt:variant>
        <vt:i4>9</vt:i4>
      </vt:variant>
    </vt:vector>
  </HeadingPairs>
  <TitlesOfParts>
    <vt:vector size="30" baseType="lpstr">
      <vt:lpstr>맑은 고딕</vt:lpstr>
      <vt:lpstr>Arial</vt:lpstr>
      <vt:lpstr>Calibri</vt:lpstr>
      <vt:lpstr>Calibri Light</vt:lpstr>
      <vt:lpstr>Cambria</vt:lpstr>
      <vt:lpstr>Gill Sans</vt:lpstr>
      <vt:lpstr>Lato Light</vt:lpstr>
      <vt:lpstr>Microsoft Himalaya</vt:lpstr>
      <vt:lpstr>Montserrat</vt:lpstr>
      <vt:lpstr>Montserrat Hairline</vt:lpstr>
      <vt:lpstr>Montserrat Light</vt:lpstr>
      <vt:lpstr>Times New Roman</vt:lpstr>
      <vt:lpstr>ヒラギノ角ゴ Pro W3</vt:lpstr>
      <vt:lpstr>Office Theme</vt:lpstr>
      <vt:lpstr>Custom Design</vt:lpstr>
      <vt:lpstr>1_Custom Design</vt:lpstr>
      <vt:lpstr>2_Custom Design</vt:lpstr>
      <vt:lpstr>Default Theme</vt:lpstr>
      <vt:lpstr>1_Office Theme</vt:lpstr>
      <vt:lpstr>2_Office Theme</vt:lpstr>
      <vt:lpstr>3_Office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dc:creator>
  <cp:lastModifiedBy>Aytac Atakishiyeva</cp:lastModifiedBy>
  <cp:revision>204</cp:revision>
  <cp:lastPrinted>2020-01-13T10:49:41Z</cp:lastPrinted>
  <dcterms:created xsi:type="dcterms:W3CDTF">2019-01-13T17:15:28Z</dcterms:created>
  <dcterms:modified xsi:type="dcterms:W3CDTF">2020-07-01T11:15:21Z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2018-10-09T00:00:00Z</vt:filetime>
  </property>
  <property fmtid="{D5CDD505-2E9C-101B-9397-08002B2CF9AE}" pid="3" name="Creator">
    <vt:lpwstr>Adobe InDesign CC 13.1 (Windows)</vt:lpwstr>
  </property>
  <property fmtid="{D5CDD505-2E9C-101B-9397-08002B2CF9AE}" pid="4" name="LastSaved">
    <vt:filetime>2018-10-09T00:00:00Z</vt:filetime>
  </property>
</Properties>
</file>