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8" r:id="rId4"/>
    <p:sldId id="269" r:id="rId5"/>
    <p:sldId id="263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00"/>
    <a:srgbClr val="CCC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4" autoAdjust="0"/>
    <p:restoredTop sz="78650" autoAdjust="0"/>
  </p:normalViewPr>
  <p:slideViewPr>
    <p:cSldViewPr snapToGrid="0">
      <p:cViewPr varScale="1">
        <p:scale>
          <a:sx n="54" d="100"/>
          <a:sy n="54" d="100"/>
        </p:scale>
        <p:origin x="9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B3FB1-16FA-4D6D-B3AA-331DC78FB157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F0A7B7B-5785-4A8D-BF7C-E769C1950A75}">
      <dgm:prSet phldrT="[Text]" custT="1"/>
      <dgm:spPr/>
      <dgm:t>
        <a:bodyPr/>
        <a:lstStyle/>
        <a:p>
          <a:r>
            <a:rPr lang="lv-LV" sz="2000" dirty="0" smtClean="0"/>
            <a:t>On international level</a:t>
          </a:r>
          <a:endParaRPr lang="lv-LV" sz="2000" dirty="0"/>
        </a:p>
      </dgm:t>
    </dgm:pt>
    <dgm:pt modelId="{8B9E8A7D-53E7-4B07-87AE-0969991B3597}" type="parTrans" cxnId="{CFC7F8F2-BCE0-4189-A8CB-6FFE9401B51C}">
      <dgm:prSet/>
      <dgm:spPr/>
      <dgm:t>
        <a:bodyPr/>
        <a:lstStyle/>
        <a:p>
          <a:endParaRPr lang="lv-LV" sz="2000"/>
        </a:p>
      </dgm:t>
    </dgm:pt>
    <dgm:pt modelId="{201EBE47-4123-4E50-9AAE-C2C61DAC5F2D}" type="sibTrans" cxnId="{CFC7F8F2-BCE0-4189-A8CB-6FFE9401B51C}">
      <dgm:prSet/>
      <dgm:spPr/>
      <dgm:t>
        <a:bodyPr/>
        <a:lstStyle/>
        <a:p>
          <a:endParaRPr lang="lv-LV" sz="2000"/>
        </a:p>
      </dgm:t>
    </dgm:pt>
    <dgm:pt modelId="{B768F703-2753-450D-91EE-A335D4DC0B95}">
      <dgm:prSet phldrT="[Text]" custT="1"/>
      <dgm:spPr/>
      <dgm:t>
        <a:bodyPr/>
        <a:lstStyle/>
        <a:p>
          <a:r>
            <a:rPr lang="lv-LV" sz="2000" b="1" dirty="0" smtClean="0">
              <a:solidFill>
                <a:schemeClr val="bg1"/>
              </a:solidFill>
            </a:rPr>
            <a:t>Standards and guidelines for quality assurance in the European Higher Education Area (ESG</a:t>
          </a:r>
          <a:r>
            <a:rPr lang="en-GB" sz="2000" b="1" dirty="0" smtClean="0">
              <a:solidFill>
                <a:schemeClr val="bg1"/>
              </a:solidFill>
            </a:rPr>
            <a:t>-2015)</a:t>
          </a:r>
          <a:endParaRPr lang="lv-LV" sz="2000" b="1" dirty="0">
            <a:solidFill>
              <a:schemeClr val="bg1"/>
            </a:solidFill>
          </a:endParaRPr>
        </a:p>
      </dgm:t>
    </dgm:pt>
    <dgm:pt modelId="{E4DDA9A4-F11A-4BBF-AD8A-62FF0A305981}" type="parTrans" cxnId="{E015C6ED-0D73-47CB-88ED-ECF8D94A2BF4}">
      <dgm:prSet/>
      <dgm:spPr/>
      <dgm:t>
        <a:bodyPr/>
        <a:lstStyle/>
        <a:p>
          <a:endParaRPr lang="lv-LV" sz="2000"/>
        </a:p>
      </dgm:t>
    </dgm:pt>
    <dgm:pt modelId="{42F77213-6D88-4E68-8BCF-161498AC7BA0}" type="sibTrans" cxnId="{E015C6ED-0D73-47CB-88ED-ECF8D94A2BF4}">
      <dgm:prSet/>
      <dgm:spPr/>
      <dgm:t>
        <a:bodyPr/>
        <a:lstStyle/>
        <a:p>
          <a:endParaRPr lang="lv-LV" sz="2000"/>
        </a:p>
      </dgm:t>
    </dgm:pt>
    <dgm:pt modelId="{B2256639-1A39-4947-8402-7269B95F3E51}">
      <dgm:prSet phldrT="[Text]" custT="1"/>
      <dgm:spPr/>
      <dgm:t>
        <a:bodyPr/>
        <a:lstStyle/>
        <a:p>
          <a:endParaRPr lang="lv-LV" sz="2000" dirty="0"/>
        </a:p>
      </dgm:t>
    </dgm:pt>
    <dgm:pt modelId="{A211F652-7D32-4152-BB4B-1E0EEBABF901}" type="parTrans" cxnId="{2C010562-87D9-471B-8CE6-23E9F6DCA153}">
      <dgm:prSet/>
      <dgm:spPr/>
      <dgm:t>
        <a:bodyPr/>
        <a:lstStyle/>
        <a:p>
          <a:endParaRPr lang="lv-LV" sz="2000"/>
        </a:p>
      </dgm:t>
    </dgm:pt>
    <dgm:pt modelId="{94360FDE-B52C-4C3A-AF05-692D55F82A7E}" type="sibTrans" cxnId="{2C010562-87D9-471B-8CE6-23E9F6DCA153}">
      <dgm:prSet/>
      <dgm:spPr/>
      <dgm:t>
        <a:bodyPr/>
        <a:lstStyle/>
        <a:p>
          <a:endParaRPr lang="lv-LV" sz="2000"/>
        </a:p>
      </dgm:t>
    </dgm:pt>
    <dgm:pt modelId="{F4B42DFE-5189-4DB2-882D-63683C995E96}">
      <dgm:prSet phldrT="[Text]" custT="1"/>
      <dgm:spPr/>
      <dgm:t>
        <a:bodyPr/>
        <a:lstStyle/>
        <a:p>
          <a:r>
            <a:rPr lang="lv-LV" sz="2000" dirty="0" smtClean="0"/>
            <a:t>On national level</a:t>
          </a:r>
          <a:endParaRPr lang="lv-LV" sz="2000" dirty="0"/>
        </a:p>
      </dgm:t>
    </dgm:pt>
    <dgm:pt modelId="{45EBE746-7F84-4FB8-891E-13A353CF6D1C}" type="parTrans" cxnId="{1EEDA379-04FB-4113-8FC1-E2B5757ECC02}">
      <dgm:prSet/>
      <dgm:spPr/>
      <dgm:t>
        <a:bodyPr/>
        <a:lstStyle/>
        <a:p>
          <a:endParaRPr lang="lv-LV" sz="2000"/>
        </a:p>
      </dgm:t>
    </dgm:pt>
    <dgm:pt modelId="{59825145-BC2C-4A7B-BD93-33822AF568B4}" type="sibTrans" cxnId="{1EEDA379-04FB-4113-8FC1-E2B5757ECC02}">
      <dgm:prSet/>
      <dgm:spPr/>
      <dgm:t>
        <a:bodyPr/>
        <a:lstStyle/>
        <a:p>
          <a:endParaRPr lang="lv-LV" sz="2000"/>
        </a:p>
      </dgm:t>
    </dgm:pt>
    <dgm:pt modelId="{00468673-B975-47E7-AA11-9D8F79A26184}">
      <dgm:prSet phldrT="[Text]" custT="1"/>
      <dgm:spPr/>
      <dgm:t>
        <a:bodyPr/>
        <a:lstStyle/>
        <a:p>
          <a:r>
            <a:rPr lang="lv-LV" sz="2000" b="1" dirty="0" smtClean="0">
              <a:solidFill>
                <a:schemeClr val="bg1"/>
              </a:solidFill>
            </a:rPr>
            <a:t>Law on Institutions of Higher Education</a:t>
          </a:r>
        </a:p>
        <a:p>
          <a:r>
            <a:rPr lang="lv-LV" sz="2000" b="1" dirty="0" smtClean="0">
              <a:solidFill>
                <a:schemeClr val="bg1"/>
              </a:solidFill>
            </a:rPr>
            <a:t>Regulations by the Cabinet of Ministers</a:t>
          </a:r>
          <a:endParaRPr lang="lv-LV" sz="2000" b="1" dirty="0">
            <a:solidFill>
              <a:schemeClr val="bg1"/>
            </a:solidFill>
          </a:endParaRPr>
        </a:p>
      </dgm:t>
    </dgm:pt>
    <dgm:pt modelId="{EC0FBB79-69D8-40BE-BB5B-11EC182D12CA}" type="parTrans" cxnId="{8FF0872F-023C-42BF-A140-F6453FF9C90E}">
      <dgm:prSet/>
      <dgm:spPr/>
      <dgm:t>
        <a:bodyPr/>
        <a:lstStyle/>
        <a:p>
          <a:endParaRPr lang="lv-LV" sz="2000"/>
        </a:p>
      </dgm:t>
    </dgm:pt>
    <dgm:pt modelId="{732D1059-812F-4AA0-8021-1F022F46294F}" type="sibTrans" cxnId="{8FF0872F-023C-42BF-A140-F6453FF9C90E}">
      <dgm:prSet/>
      <dgm:spPr/>
      <dgm:t>
        <a:bodyPr/>
        <a:lstStyle/>
        <a:p>
          <a:endParaRPr lang="lv-LV" sz="2000"/>
        </a:p>
      </dgm:t>
    </dgm:pt>
    <dgm:pt modelId="{34DCE0FF-DBA6-4885-B27C-42A2C25BD07A}">
      <dgm:prSet phldrT="[Text]" phldr="1" custT="1"/>
      <dgm:spPr/>
      <dgm:t>
        <a:bodyPr/>
        <a:lstStyle/>
        <a:p>
          <a:endParaRPr lang="lv-LV" sz="2000" dirty="0"/>
        </a:p>
      </dgm:t>
    </dgm:pt>
    <dgm:pt modelId="{23F9B6CF-7E68-4000-AAF6-611AFAEFAC4C}" type="parTrans" cxnId="{A88FDB10-A61E-400E-A14F-A3E1CA11CEAC}">
      <dgm:prSet/>
      <dgm:spPr/>
      <dgm:t>
        <a:bodyPr/>
        <a:lstStyle/>
        <a:p>
          <a:endParaRPr lang="lv-LV" sz="2000"/>
        </a:p>
      </dgm:t>
    </dgm:pt>
    <dgm:pt modelId="{077C18CC-6091-4111-A52A-4D350163E2ED}" type="sibTrans" cxnId="{A88FDB10-A61E-400E-A14F-A3E1CA11CEAC}">
      <dgm:prSet/>
      <dgm:spPr/>
      <dgm:t>
        <a:bodyPr/>
        <a:lstStyle/>
        <a:p>
          <a:endParaRPr lang="lv-LV" sz="2000"/>
        </a:p>
      </dgm:t>
    </dgm:pt>
    <dgm:pt modelId="{F929BD1F-8B86-47ED-9D76-456DEB5D6A43}">
      <dgm:prSet phldrT="[Text]" custT="1"/>
      <dgm:spPr/>
      <dgm:t>
        <a:bodyPr/>
        <a:lstStyle/>
        <a:p>
          <a:r>
            <a:rPr lang="lv-LV" sz="2000" dirty="0" smtClean="0"/>
            <a:t>On organisational level</a:t>
          </a:r>
          <a:endParaRPr lang="lv-LV" sz="2000" dirty="0"/>
        </a:p>
      </dgm:t>
    </dgm:pt>
    <dgm:pt modelId="{D36E3439-EBDA-4B9C-8906-A03DF0C8A1FF}" type="parTrans" cxnId="{E7CC4BB9-E1D4-4792-9D25-C8F37056705B}">
      <dgm:prSet/>
      <dgm:spPr/>
      <dgm:t>
        <a:bodyPr/>
        <a:lstStyle/>
        <a:p>
          <a:endParaRPr lang="lv-LV" sz="2000"/>
        </a:p>
      </dgm:t>
    </dgm:pt>
    <dgm:pt modelId="{7E97D187-433C-46E7-A870-9D404D8B0C1F}" type="sibTrans" cxnId="{E7CC4BB9-E1D4-4792-9D25-C8F37056705B}">
      <dgm:prSet/>
      <dgm:spPr/>
      <dgm:t>
        <a:bodyPr/>
        <a:lstStyle/>
        <a:p>
          <a:endParaRPr lang="lv-LV" sz="2000"/>
        </a:p>
      </dgm:t>
    </dgm:pt>
    <dgm:pt modelId="{98170F82-F24F-453D-A364-8193C43AE66B}">
      <dgm:prSet phldrT="[Text]" custT="1"/>
      <dgm:spPr/>
      <dgm:t>
        <a:bodyPr/>
        <a:lstStyle/>
        <a:p>
          <a:r>
            <a:rPr lang="lv-LV" sz="2000" b="1" dirty="0" err="1" smtClean="0">
              <a:solidFill>
                <a:schemeClr val="bg1"/>
              </a:solidFill>
            </a:rPr>
            <a:t>Assessment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methodo</a:t>
          </a:r>
          <a:r>
            <a:rPr lang="en-GB" sz="2000" b="1" dirty="0" smtClean="0">
              <a:solidFill>
                <a:schemeClr val="bg1"/>
              </a:solidFill>
            </a:rPr>
            <a:t>lo</a:t>
          </a:r>
          <a:r>
            <a:rPr lang="lv-LV" sz="2000" b="1" dirty="0" err="1" smtClean="0">
              <a:solidFill>
                <a:schemeClr val="bg1"/>
              </a:solidFill>
            </a:rPr>
            <a:t>gies</a:t>
          </a:r>
          <a:r>
            <a:rPr lang="lv-LV" sz="2000" b="1" dirty="0" smtClean="0">
              <a:solidFill>
                <a:schemeClr val="bg1"/>
              </a:solidFill>
            </a:rPr>
            <a:t> (</a:t>
          </a:r>
          <a:r>
            <a:rPr lang="lv-LV" sz="2000" b="1" dirty="0" err="1" smtClean="0">
              <a:solidFill>
                <a:schemeClr val="bg1"/>
              </a:solidFill>
            </a:rPr>
            <a:t>describe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the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procedure</a:t>
          </a:r>
          <a:r>
            <a:rPr lang="lv-LV" sz="2000" b="1" dirty="0" smtClean="0">
              <a:solidFill>
                <a:schemeClr val="bg1"/>
              </a:solidFill>
            </a:rPr>
            <a:t>)</a:t>
          </a:r>
          <a:endParaRPr lang="en-GB" sz="2000" b="1" dirty="0" smtClean="0">
            <a:solidFill>
              <a:schemeClr val="bg1"/>
            </a:solidFill>
          </a:endParaRPr>
        </a:p>
        <a:p>
          <a:r>
            <a:rPr lang="en-GB" sz="2000" b="1" dirty="0" smtClean="0">
              <a:solidFill>
                <a:schemeClr val="bg1"/>
              </a:solidFill>
            </a:rPr>
            <a:t>Assessment Criteria</a:t>
          </a:r>
          <a:endParaRPr lang="lv-LV" sz="2000" b="1" dirty="0" smtClean="0">
            <a:solidFill>
              <a:schemeClr val="bg1"/>
            </a:solidFill>
          </a:endParaRPr>
        </a:p>
        <a:p>
          <a:r>
            <a:rPr lang="lv-LV" sz="2000" b="1" dirty="0" err="1" smtClean="0">
              <a:solidFill>
                <a:schemeClr val="bg1"/>
              </a:solidFill>
            </a:rPr>
            <a:t>Assessment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guidelines</a:t>
          </a:r>
          <a:r>
            <a:rPr lang="lv-LV" sz="2000" b="1" dirty="0" smtClean="0">
              <a:solidFill>
                <a:schemeClr val="bg1"/>
              </a:solidFill>
            </a:rPr>
            <a:t> (</a:t>
          </a:r>
          <a:r>
            <a:rPr lang="lv-LV" sz="2000" b="1" dirty="0" err="1" smtClean="0">
              <a:solidFill>
                <a:schemeClr val="bg1"/>
              </a:solidFill>
            </a:rPr>
            <a:t>describe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the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structure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for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self-assessment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reports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and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experts</a:t>
          </a:r>
          <a:r>
            <a:rPr lang="lv-LV" sz="2000" b="1" dirty="0" smtClean="0">
              <a:solidFill>
                <a:schemeClr val="bg1"/>
              </a:solidFill>
            </a:rPr>
            <a:t> </a:t>
          </a:r>
          <a:r>
            <a:rPr lang="lv-LV" sz="2000" b="1" dirty="0" err="1" smtClean="0">
              <a:solidFill>
                <a:schemeClr val="bg1"/>
              </a:solidFill>
            </a:rPr>
            <a:t>reports</a:t>
          </a:r>
          <a:r>
            <a:rPr lang="en-GB" sz="2000" b="1" dirty="0" smtClean="0">
              <a:solidFill>
                <a:schemeClr val="bg1"/>
              </a:solidFill>
            </a:rPr>
            <a:t>)</a:t>
          </a:r>
          <a:endParaRPr lang="lv-LV" sz="2000" b="1" dirty="0">
            <a:solidFill>
              <a:schemeClr val="bg1"/>
            </a:solidFill>
          </a:endParaRPr>
        </a:p>
      </dgm:t>
    </dgm:pt>
    <dgm:pt modelId="{8FD12DE3-21DA-4C9C-8E71-2D160D24A728}" type="parTrans" cxnId="{ADE0DE29-B3FA-4D50-8C9A-E36F48711E15}">
      <dgm:prSet/>
      <dgm:spPr/>
      <dgm:t>
        <a:bodyPr/>
        <a:lstStyle/>
        <a:p>
          <a:endParaRPr lang="lv-LV" sz="2000"/>
        </a:p>
      </dgm:t>
    </dgm:pt>
    <dgm:pt modelId="{91A4F6FD-968E-4A44-8CC5-CC2591664916}" type="sibTrans" cxnId="{ADE0DE29-B3FA-4D50-8C9A-E36F48711E15}">
      <dgm:prSet/>
      <dgm:spPr/>
      <dgm:t>
        <a:bodyPr/>
        <a:lstStyle/>
        <a:p>
          <a:endParaRPr lang="lv-LV" sz="2000"/>
        </a:p>
      </dgm:t>
    </dgm:pt>
    <dgm:pt modelId="{9168EE78-1638-49F6-85F5-F611106B62F1}">
      <dgm:prSet phldrT="[Text]" phldr="1" custT="1"/>
      <dgm:spPr/>
      <dgm:t>
        <a:bodyPr/>
        <a:lstStyle/>
        <a:p>
          <a:endParaRPr lang="lv-LV" sz="2000" dirty="0"/>
        </a:p>
      </dgm:t>
    </dgm:pt>
    <dgm:pt modelId="{9B5A17F3-96A2-4009-B6CC-2FB74E2A9CCB}" type="parTrans" cxnId="{06C21C3A-1BE3-4273-AB28-B982784B0490}">
      <dgm:prSet/>
      <dgm:spPr/>
      <dgm:t>
        <a:bodyPr/>
        <a:lstStyle/>
        <a:p>
          <a:endParaRPr lang="lv-LV" sz="2000"/>
        </a:p>
      </dgm:t>
    </dgm:pt>
    <dgm:pt modelId="{CFEF4141-BD77-4FB0-A922-195BF7F60E19}" type="sibTrans" cxnId="{06C21C3A-1BE3-4273-AB28-B982784B0490}">
      <dgm:prSet/>
      <dgm:spPr/>
      <dgm:t>
        <a:bodyPr/>
        <a:lstStyle/>
        <a:p>
          <a:endParaRPr lang="lv-LV" sz="2000"/>
        </a:p>
      </dgm:t>
    </dgm:pt>
    <dgm:pt modelId="{3D7DA09E-0AF2-44B7-B542-CD20BBACF1B9}" type="pres">
      <dgm:prSet presAssocID="{E5CB3FB1-16FA-4D6D-B3AA-331DC78FB157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lv-LV"/>
        </a:p>
      </dgm:t>
    </dgm:pt>
    <dgm:pt modelId="{7C768C5C-4270-4147-A926-9EF3CD6E026D}" type="pres">
      <dgm:prSet presAssocID="{CF0A7B7B-5785-4A8D-BF7C-E769C1950A75}" presName="composite" presStyleCnt="0"/>
      <dgm:spPr/>
    </dgm:pt>
    <dgm:pt modelId="{23417CFB-B4A9-473E-BBF2-2A6805DEC9FE}" type="pres">
      <dgm:prSet presAssocID="{CF0A7B7B-5785-4A8D-BF7C-E769C1950A75}" presName="FirstChild" presStyleLbl="revTx" presStyleIdx="0" presStyleCnt="6" custScaleY="1043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5A1CB13-1EDF-4AAB-9D7E-FA0961B1473D}" type="pres">
      <dgm:prSet presAssocID="{CF0A7B7B-5785-4A8D-BF7C-E769C1950A75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125AF9C-7580-407E-9C35-249AF598E043}" type="pres">
      <dgm:prSet presAssocID="{CF0A7B7B-5785-4A8D-BF7C-E769C1950A75}" presName="Accent" presStyleLbl="parChTrans1D1" presStyleIdx="0" presStyleCnt="3"/>
      <dgm:spPr/>
    </dgm:pt>
    <dgm:pt modelId="{F46718EA-EE98-45B9-B830-6CD4F1001569}" type="pres">
      <dgm:prSet presAssocID="{CF0A7B7B-5785-4A8D-BF7C-E769C1950A75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2CF7A23-F3E7-44C2-8265-902DD27FADD3}" type="pres">
      <dgm:prSet presAssocID="{201EBE47-4123-4E50-9AAE-C2C61DAC5F2D}" presName="sibTrans" presStyleCnt="0"/>
      <dgm:spPr/>
    </dgm:pt>
    <dgm:pt modelId="{CAB610CC-19F0-45A3-B6B8-EA9E9D702432}" type="pres">
      <dgm:prSet presAssocID="{F4B42DFE-5189-4DB2-882D-63683C995E96}" presName="composite" presStyleCnt="0"/>
      <dgm:spPr/>
    </dgm:pt>
    <dgm:pt modelId="{ADBCD86C-9DDE-41EB-8DE1-39250F00FB7C}" type="pres">
      <dgm:prSet presAssocID="{F4B42DFE-5189-4DB2-882D-63683C995E96}" presName="FirstChild" presStyleLbl="revTx" presStyleIdx="2" presStyleCnt="6" custScaleY="190547" custLinFactNeighborY="-46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9343F02-DB13-4F76-A359-AE014DC7FD7B}" type="pres">
      <dgm:prSet presAssocID="{F4B42DFE-5189-4DB2-882D-63683C995E96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4AD4122-56D0-4679-BEC2-C079857D6E20}" type="pres">
      <dgm:prSet presAssocID="{F4B42DFE-5189-4DB2-882D-63683C995E96}" presName="Accent" presStyleLbl="parChTrans1D1" presStyleIdx="1" presStyleCnt="3"/>
      <dgm:spPr/>
    </dgm:pt>
    <dgm:pt modelId="{D3F6AFF4-4DFE-4FB2-905A-FF14E4672B8C}" type="pres">
      <dgm:prSet presAssocID="{F4B42DFE-5189-4DB2-882D-63683C995E96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91813BA-8971-4758-BC6C-21FB0CD4E7A1}" type="pres">
      <dgm:prSet presAssocID="{59825145-BC2C-4A7B-BD93-33822AF568B4}" presName="sibTrans" presStyleCnt="0"/>
      <dgm:spPr/>
    </dgm:pt>
    <dgm:pt modelId="{37CF32F5-3E21-421A-A87D-FE06B8D99310}" type="pres">
      <dgm:prSet presAssocID="{F929BD1F-8B86-47ED-9D76-456DEB5D6A43}" presName="composite" presStyleCnt="0"/>
      <dgm:spPr/>
    </dgm:pt>
    <dgm:pt modelId="{74234982-FE37-41CE-AAE9-75FB769399F1}" type="pres">
      <dgm:prSet presAssocID="{F929BD1F-8B86-47ED-9D76-456DEB5D6A43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DC466B3-935B-489B-BB0B-E070281BEE4B}" type="pres">
      <dgm:prSet presAssocID="{F929BD1F-8B86-47ED-9D76-456DEB5D6A43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A4A7428-2CDF-4364-9F3F-176FA33FE22E}" type="pres">
      <dgm:prSet presAssocID="{F929BD1F-8B86-47ED-9D76-456DEB5D6A43}" presName="Accent" presStyleLbl="parChTrans1D1" presStyleIdx="2" presStyleCnt="3"/>
      <dgm:spPr/>
    </dgm:pt>
    <dgm:pt modelId="{B6FA46DD-B0D3-4A09-B868-AF100EA589AC}" type="pres">
      <dgm:prSet presAssocID="{F929BD1F-8B86-47ED-9D76-456DEB5D6A43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AB484565-47A4-4757-810A-FE49EF9CE21D}" type="presOf" srcId="{98170F82-F24F-453D-A364-8193C43AE66B}" destId="{74234982-FE37-41CE-AAE9-75FB769399F1}" srcOrd="0" destOrd="0" presId="urn:microsoft.com/office/officeart/2011/layout/TabList"/>
    <dgm:cxn modelId="{CFC7F8F2-BCE0-4189-A8CB-6FFE9401B51C}" srcId="{E5CB3FB1-16FA-4D6D-B3AA-331DC78FB157}" destId="{CF0A7B7B-5785-4A8D-BF7C-E769C1950A75}" srcOrd="0" destOrd="0" parTransId="{8B9E8A7D-53E7-4B07-87AE-0969991B3597}" sibTransId="{201EBE47-4123-4E50-9AAE-C2C61DAC5F2D}"/>
    <dgm:cxn modelId="{A88FDB10-A61E-400E-A14F-A3E1CA11CEAC}" srcId="{F4B42DFE-5189-4DB2-882D-63683C995E96}" destId="{34DCE0FF-DBA6-4885-B27C-42A2C25BD07A}" srcOrd="1" destOrd="0" parTransId="{23F9B6CF-7E68-4000-AAF6-611AFAEFAC4C}" sibTransId="{077C18CC-6091-4111-A52A-4D350163E2ED}"/>
    <dgm:cxn modelId="{ADE0DE29-B3FA-4D50-8C9A-E36F48711E15}" srcId="{F929BD1F-8B86-47ED-9D76-456DEB5D6A43}" destId="{98170F82-F24F-453D-A364-8193C43AE66B}" srcOrd="0" destOrd="0" parTransId="{8FD12DE3-21DA-4C9C-8E71-2D160D24A728}" sibTransId="{91A4F6FD-968E-4A44-8CC5-CC2591664916}"/>
    <dgm:cxn modelId="{1614F4FE-6EF2-43ED-B1FA-9D8B66F7AFE2}" type="presOf" srcId="{B2256639-1A39-4947-8402-7269B95F3E51}" destId="{F46718EA-EE98-45B9-B830-6CD4F1001569}" srcOrd="0" destOrd="0" presId="urn:microsoft.com/office/officeart/2011/layout/TabList"/>
    <dgm:cxn modelId="{9F7CB752-70E8-43F8-A8FE-910E28B6A77F}" type="presOf" srcId="{B768F703-2753-450D-91EE-A335D4DC0B95}" destId="{23417CFB-B4A9-473E-BBF2-2A6805DEC9FE}" srcOrd="0" destOrd="0" presId="urn:microsoft.com/office/officeart/2011/layout/TabList"/>
    <dgm:cxn modelId="{B0C92A13-D3C7-4618-8CCD-307C4191B68C}" type="presOf" srcId="{00468673-B975-47E7-AA11-9D8F79A26184}" destId="{ADBCD86C-9DDE-41EB-8DE1-39250F00FB7C}" srcOrd="0" destOrd="0" presId="urn:microsoft.com/office/officeart/2011/layout/TabList"/>
    <dgm:cxn modelId="{FFAA53FF-0C5B-42F7-AF2A-6DCA591D0D3D}" type="presOf" srcId="{34DCE0FF-DBA6-4885-B27C-42A2C25BD07A}" destId="{D3F6AFF4-4DFE-4FB2-905A-FF14E4672B8C}" srcOrd="0" destOrd="0" presId="urn:microsoft.com/office/officeart/2011/layout/TabList"/>
    <dgm:cxn modelId="{D8DC2C0B-2049-4CF6-A26C-8ECD69756F8F}" type="presOf" srcId="{E5CB3FB1-16FA-4D6D-B3AA-331DC78FB157}" destId="{3D7DA09E-0AF2-44B7-B542-CD20BBACF1B9}" srcOrd="0" destOrd="0" presId="urn:microsoft.com/office/officeart/2011/layout/TabList"/>
    <dgm:cxn modelId="{8FF0872F-023C-42BF-A140-F6453FF9C90E}" srcId="{F4B42DFE-5189-4DB2-882D-63683C995E96}" destId="{00468673-B975-47E7-AA11-9D8F79A26184}" srcOrd="0" destOrd="0" parTransId="{EC0FBB79-69D8-40BE-BB5B-11EC182D12CA}" sibTransId="{732D1059-812F-4AA0-8021-1F022F46294F}"/>
    <dgm:cxn modelId="{E015C6ED-0D73-47CB-88ED-ECF8D94A2BF4}" srcId="{CF0A7B7B-5785-4A8D-BF7C-E769C1950A75}" destId="{B768F703-2753-450D-91EE-A335D4DC0B95}" srcOrd="0" destOrd="0" parTransId="{E4DDA9A4-F11A-4BBF-AD8A-62FF0A305981}" sibTransId="{42F77213-6D88-4E68-8BCF-161498AC7BA0}"/>
    <dgm:cxn modelId="{233B7962-D4D0-4EF9-B197-6D48D539616C}" type="presOf" srcId="{F929BD1F-8B86-47ED-9D76-456DEB5D6A43}" destId="{3DC466B3-935B-489B-BB0B-E070281BEE4B}" srcOrd="0" destOrd="0" presId="urn:microsoft.com/office/officeart/2011/layout/TabList"/>
    <dgm:cxn modelId="{8A4FF63C-38A1-48A7-9F41-D1D0A6FEC65F}" type="presOf" srcId="{CF0A7B7B-5785-4A8D-BF7C-E769C1950A75}" destId="{C5A1CB13-1EDF-4AAB-9D7E-FA0961B1473D}" srcOrd="0" destOrd="0" presId="urn:microsoft.com/office/officeart/2011/layout/TabList"/>
    <dgm:cxn modelId="{1EEDA379-04FB-4113-8FC1-E2B5757ECC02}" srcId="{E5CB3FB1-16FA-4D6D-B3AA-331DC78FB157}" destId="{F4B42DFE-5189-4DB2-882D-63683C995E96}" srcOrd="1" destOrd="0" parTransId="{45EBE746-7F84-4FB8-891E-13A353CF6D1C}" sibTransId="{59825145-BC2C-4A7B-BD93-33822AF568B4}"/>
    <dgm:cxn modelId="{E7CC4BB9-E1D4-4792-9D25-C8F37056705B}" srcId="{E5CB3FB1-16FA-4D6D-B3AA-331DC78FB157}" destId="{F929BD1F-8B86-47ED-9D76-456DEB5D6A43}" srcOrd="2" destOrd="0" parTransId="{D36E3439-EBDA-4B9C-8906-A03DF0C8A1FF}" sibTransId="{7E97D187-433C-46E7-A870-9D404D8B0C1F}"/>
    <dgm:cxn modelId="{8C43B93B-8800-4CEE-B1E6-074817F141ED}" type="presOf" srcId="{F4B42DFE-5189-4DB2-882D-63683C995E96}" destId="{69343F02-DB13-4F76-A359-AE014DC7FD7B}" srcOrd="0" destOrd="0" presId="urn:microsoft.com/office/officeart/2011/layout/TabList"/>
    <dgm:cxn modelId="{2C010562-87D9-471B-8CE6-23E9F6DCA153}" srcId="{CF0A7B7B-5785-4A8D-BF7C-E769C1950A75}" destId="{B2256639-1A39-4947-8402-7269B95F3E51}" srcOrd="1" destOrd="0" parTransId="{A211F652-7D32-4152-BB4B-1E0EEBABF901}" sibTransId="{94360FDE-B52C-4C3A-AF05-692D55F82A7E}"/>
    <dgm:cxn modelId="{47B09DB0-DE09-4C9C-BDFE-E87C03538F26}" type="presOf" srcId="{9168EE78-1638-49F6-85F5-F611106B62F1}" destId="{B6FA46DD-B0D3-4A09-B868-AF100EA589AC}" srcOrd="0" destOrd="0" presId="urn:microsoft.com/office/officeart/2011/layout/TabList"/>
    <dgm:cxn modelId="{06C21C3A-1BE3-4273-AB28-B982784B0490}" srcId="{F929BD1F-8B86-47ED-9D76-456DEB5D6A43}" destId="{9168EE78-1638-49F6-85F5-F611106B62F1}" srcOrd="1" destOrd="0" parTransId="{9B5A17F3-96A2-4009-B6CC-2FB74E2A9CCB}" sibTransId="{CFEF4141-BD77-4FB0-A922-195BF7F60E19}"/>
    <dgm:cxn modelId="{371CA784-6D5E-4634-BA2C-4FD01EA1C05E}" type="presParOf" srcId="{3D7DA09E-0AF2-44B7-B542-CD20BBACF1B9}" destId="{7C768C5C-4270-4147-A926-9EF3CD6E026D}" srcOrd="0" destOrd="0" presId="urn:microsoft.com/office/officeart/2011/layout/TabList"/>
    <dgm:cxn modelId="{1C4A0C15-C53A-41D2-8E58-354478C3CD4C}" type="presParOf" srcId="{7C768C5C-4270-4147-A926-9EF3CD6E026D}" destId="{23417CFB-B4A9-473E-BBF2-2A6805DEC9FE}" srcOrd="0" destOrd="0" presId="urn:microsoft.com/office/officeart/2011/layout/TabList"/>
    <dgm:cxn modelId="{7A2C8221-F1F5-489E-9349-1856CB513275}" type="presParOf" srcId="{7C768C5C-4270-4147-A926-9EF3CD6E026D}" destId="{C5A1CB13-1EDF-4AAB-9D7E-FA0961B1473D}" srcOrd="1" destOrd="0" presId="urn:microsoft.com/office/officeart/2011/layout/TabList"/>
    <dgm:cxn modelId="{93F66AAE-1616-40E0-AB55-66A5DE4E2607}" type="presParOf" srcId="{7C768C5C-4270-4147-A926-9EF3CD6E026D}" destId="{D125AF9C-7580-407E-9C35-249AF598E043}" srcOrd="2" destOrd="0" presId="urn:microsoft.com/office/officeart/2011/layout/TabList"/>
    <dgm:cxn modelId="{7665D859-ED5B-4C6A-94FF-732A8AAE079A}" type="presParOf" srcId="{3D7DA09E-0AF2-44B7-B542-CD20BBACF1B9}" destId="{F46718EA-EE98-45B9-B830-6CD4F1001569}" srcOrd="1" destOrd="0" presId="urn:microsoft.com/office/officeart/2011/layout/TabList"/>
    <dgm:cxn modelId="{3E94D5AD-5FAF-4462-8648-A87CDB7618A7}" type="presParOf" srcId="{3D7DA09E-0AF2-44B7-B542-CD20BBACF1B9}" destId="{82CF7A23-F3E7-44C2-8265-902DD27FADD3}" srcOrd="2" destOrd="0" presId="urn:microsoft.com/office/officeart/2011/layout/TabList"/>
    <dgm:cxn modelId="{DDC8F84F-D519-4DF9-9289-3E3F171B79BD}" type="presParOf" srcId="{3D7DA09E-0AF2-44B7-B542-CD20BBACF1B9}" destId="{CAB610CC-19F0-45A3-B6B8-EA9E9D702432}" srcOrd="3" destOrd="0" presId="urn:microsoft.com/office/officeart/2011/layout/TabList"/>
    <dgm:cxn modelId="{19840764-FED9-4857-B683-8685C8C6A193}" type="presParOf" srcId="{CAB610CC-19F0-45A3-B6B8-EA9E9D702432}" destId="{ADBCD86C-9DDE-41EB-8DE1-39250F00FB7C}" srcOrd="0" destOrd="0" presId="urn:microsoft.com/office/officeart/2011/layout/TabList"/>
    <dgm:cxn modelId="{5CF52C9B-41E7-4081-AA58-7B0905F5051C}" type="presParOf" srcId="{CAB610CC-19F0-45A3-B6B8-EA9E9D702432}" destId="{69343F02-DB13-4F76-A359-AE014DC7FD7B}" srcOrd="1" destOrd="0" presId="urn:microsoft.com/office/officeart/2011/layout/TabList"/>
    <dgm:cxn modelId="{A0D50426-455E-465E-BD1B-6BCEC0B0EA86}" type="presParOf" srcId="{CAB610CC-19F0-45A3-B6B8-EA9E9D702432}" destId="{D4AD4122-56D0-4679-BEC2-C079857D6E20}" srcOrd="2" destOrd="0" presId="urn:microsoft.com/office/officeart/2011/layout/TabList"/>
    <dgm:cxn modelId="{C14613CC-39A1-419A-A79B-E83D253A22CB}" type="presParOf" srcId="{3D7DA09E-0AF2-44B7-B542-CD20BBACF1B9}" destId="{D3F6AFF4-4DFE-4FB2-905A-FF14E4672B8C}" srcOrd="4" destOrd="0" presId="urn:microsoft.com/office/officeart/2011/layout/TabList"/>
    <dgm:cxn modelId="{AE713467-8352-454A-A0FB-D0EB2F4E6347}" type="presParOf" srcId="{3D7DA09E-0AF2-44B7-B542-CD20BBACF1B9}" destId="{B91813BA-8971-4758-BC6C-21FB0CD4E7A1}" srcOrd="5" destOrd="0" presId="urn:microsoft.com/office/officeart/2011/layout/TabList"/>
    <dgm:cxn modelId="{9B9394DF-F838-43DC-9239-CF736A3DEC20}" type="presParOf" srcId="{3D7DA09E-0AF2-44B7-B542-CD20BBACF1B9}" destId="{37CF32F5-3E21-421A-A87D-FE06B8D99310}" srcOrd="6" destOrd="0" presId="urn:microsoft.com/office/officeart/2011/layout/TabList"/>
    <dgm:cxn modelId="{46D74963-764C-4DE4-ADEE-5AAB88F6B906}" type="presParOf" srcId="{37CF32F5-3E21-421A-A87D-FE06B8D99310}" destId="{74234982-FE37-41CE-AAE9-75FB769399F1}" srcOrd="0" destOrd="0" presId="urn:microsoft.com/office/officeart/2011/layout/TabList"/>
    <dgm:cxn modelId="{432DC8E4-A4CA-4841-A944-5D5C1FD732D2}" type="presParOf" srcId="{37CF32F5-3E21-421A-A87D-FE06B8D99310}" destId="{3DC466B3-935B-489B-BB0B-E070281BEE4B}" srcOrd="1" destOrd="0" presId="urn:microsoft.com/office/officeart/2011/layout/TabList"/>
    <dgm:cxn modelId="{D8FE20C8-25F0-455E-A578-FDDCF9E957F5}" type="presParOf" srcId="{37CF32F5-3E21-421A-A87D-FE06B8D99310}" destId="{DA4A7428-2CDF-4364-9F3F-176FA33FE22E}" srcOrd="2" destOrd="0" presId="urn:microsoft.com/office/officeart/2011/layout/TabList"/>
    <dgm:cxn modelId="{575CB79C-BBC9-42C1-9999-71758E3C6C33}" type="presParOf" srcId="{3D7DA09E-0AF2-44B7-B542-CD20BBACF1B9}" destId="{B6FA46DD-B0D3-4A09-B868-AF100EA589AC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7FE8CD-56A4-4F4F-9885-E0A67F1E500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46EBA6-C603-489B-8BE6-7A1AA744B6D5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New  study </a:t>
          </a:r>
          <a:r>
            <a:rPr lang="en-US" sz="1800" b="1" dirty="0" err="1" smtClean="0">
              <a:solidFill>
                <a:schemeClr val="bg1"/>
              </a:solidFill>
            </a:rPr>
            <a:t>programme</a:t>
          </a:r>
          <a:r>
            <a:rPr lang="en-US" sz="1800" b="1" dirty="0" smtClean="0">
              <a:solidFill>
                <a:schemeClr val="bg1"/>
              </a:solidFill>
            </a:rPr>
            <a:t> development</a:t>
          </a:r>
          <a:endParaRPr lang="en-US" sz="1800" b="1" dirty="0">
            <a:solidFill>
              <a:schemeClr val="bg1"/>
            </a:solidFill>
          </a:endParaRPr>
        </a:p>
      </dgm:t>
    </dgm:pt>
    <dgm:pt modelId="{CC636838-D213-4B6A-BDE1-DA35D36DC2E7}" type="parTrans" cxnId="{67073540-3B15-4E54-872F-CE3A946F7483}">
      <dgm:prSet/>
      <dgm:spPr/>
      <dgm:t>
        <a:bodyPr/>
        <a:lstStyle/>
        <a:p>
          <a:endParaRPr lang="en-US" sz="1400" b="1"/>
        </a:p>
      </dgm:t>
    </dgm:pt>
    <dgm:pt modelId="{CB543057-44A1-479C-B0DA-E399898D0A2C}" type="sibTrans" cxnId="{67073540-3B15-4E54-872F-CE3A946F7483}">
      <dgm:prSet custT="1"/>
      <dgm:spPr/>
      <dgm:t>
        <a:bodyPr/>
        <a:lstStyle/>
        <a:p>
          <a:endParaRPr lang="en-US" sz="1400" b="1"/>
        </a:p>
      </dgm:t>
    </dgm:pt>
    <dgm:pt modelId="{E6C9EB2A-542D-404C-8D24-CDE47007A6AA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Approval and submission for license</a:t>
          </a:r>
          <a:endParaRPr lang="en-US" sz="1800" b="1" dirty="0">
            <a:solidFill>
              <a:schemeClr val="bg1"/>
            </a:solidFill>
          </a:endParaRPr>
        </a:p>
      </dgm:t>
    </dgm:pt>
    <dgm:pt modelId="{193952CB-59CA-4191-ACC3-8CDD5F6A4C31}" type="parTrans" cxnId="{63F4236C-44C2-4542-A53A-A091E298F0EE}">
      <dgm:prSet/>
      <dgm:spPr/>
      <dgm:t>
        <a:bodyPr/>
        <a:lstStyle/>
        <a:p>
          <a:endParaRPr lang="en-US" sz="1400" b="1"/>
        </a:p>
      </dgm:t>
    </dgm:pt>
    <dgm:pt modelId="{B8B688DB-D985-43FD-A242-63996F3EC77B}" type="sibTrans" cxnId="{63F4236C-44C2-4542-A53A-A091E298F0EE}">
      <dgm:prSet custT="1"/>
      <dgm:spPr/>
      <dgm:t>
        <a:bodyPr/>
        <a:lstStyle/>
        <a:p>
          <a:endParaRPr lang="en-US" sz="1400" b="1"/>
        </a:p>
      </dgm:t>
    </dgm:pt>
    <dgm:pt modelId="{0E3D17D6-30B7-4519-B38F-E4BD181F2DC0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Licensing – initial assessment</a:t>
          </a:r>
          <a:endParaRPr lang="en-US" sz="1800" b="1" dirty="0">
            <a:solidFill>
              <a:schemeClr val="bg1"/>
            </a:solidFill>
          </a:endParaRPr>
        </a:p>
      </dgm:t>
    </dgm:pt>
    <dgm:pt modelId="{A34A0867-1FC0-4A3E-BC0C-06809140F70C}" type="parTrans" cxnId="{1E895E04-F852-494D-8B20-AB04425682CD}">
      <dgm:prSet/>
      <dgm:spPr/>
      <dgm:t>
        <a:bodyPr/>
        <a:lstStyle/>
        <a:p>
          <a:endParaRPr lang="en-US" sz="1400" b="1"/>
        </a:p>
      </dgm:t>
    </dgm:pt>
    <dgm:pt modelId="{2E9EC1D0-6333-4027-B9B4-19E2B299F408}" type="sibTrans" cxnId="{1E895E04-F852-494D-8B20-AB04425682CD}">
      <dgm:prSet custT="1"/>
      <dgm:spPr/>
      <dgm:t>
        <a:bodyPr/>
        <a:lstStyle/>
        <a:p>
          <a:endParaRPr lang="en-US" sz="1400" b="1"/>
        </a:p>
      </dgm:t>
    </dgm:pt>
    <dgm:pt modelId="{79881700-3890-4B49-998C-25C37BDB9AB1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Implementation/ reviewing </a:t>
          </a:r>
          <a:endParaRPr lang="en-US" sz="1800" b="1" dirty="0">
            <a:solidFill>
              <a:schemeClr val="bg1"/>
            </a:solidFill>
          </a:endParaRPr>
        </a:p>
      </dgm:t>
    </dgm:pt>
    <dgm:pt modelId="{2E6F60FE-1EE5-4C3C-9C27-C669CA73ED4C}" type="parTrans" cxnId="{C4548961-32E6-47E7-ABC5-CB102EE81957}">
      <dgm:prSet/>
      <dgm:spPr/>
      <dgm:t>
        <a:bodyPr/>
        <a:lstStyle/>
        <a:p>
          <a:endParaRPr lang="en-US" sz="1400" b="1"/>
        </a:p>
      </dgm:t>
    </dgm:pt>
    <dgm:pt modelId="{E96B6241-CE5D-4520-933B-A411D555AFFF}" type="sibTrans" cxnId="{C4548961-32E6-47E7-ABC5-CB102EE81957}">
      <dgm:prSet custT="1"/>
      <dgm:spPr/>
      <dgm:t>
        <a:bodyPr/>
        <a:lstStyle/>
        <a:p>
          <a:endParaRPr lang="en-US" sz="1400" b="1"/>
        </a:p>
      </dgm:t>
    </dgm:pt>
    <dgm:pt modelId="{1AA05F22-6486-41E4-B68D-C53EA595B10C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Accreditation</a:t>
          </a:r>
          <a:endParaRPr lang="en-US" sz="1800" b="1" dirty="0">
            <a:solidFill>
              <a:schemeClr val="bg1"/>
            </a:solidFill>
          </a:endParaRPr>
        </a:p>
      </dgm:t>
    </dgm:pt>
    <dgm:pt modelId="{15682A7B-2DE8-42F9-AD27-D37B641F7A04}" type="parTrans" cxnId="{B079D12B-324C-4BF0-AA3F-D734AA7E2FFD}">
      <dgm:prSet/>
      <dgm:spPr/>
      <dgm:t>
        <a:bodyPr/>
        <a:lstStyle/>
        <a:p>
          <a:endParaRPr lang="en-US" sz="1400" b="1"/>
        </a:p>
      </dgm:t>
    </dgm:pt>
    <dgm:pt modelId="{F003B01A-4033-4EB4-9E6C-21319B7EF0F0}" type="sibTrans" cxnId="{B079D12B-324C-4BF0-AA3F-D734AA7E2FFD}">
      <dgm:prSet custT="1"/>
      <dgm:spPr/>
      <dgm:t>
        <a:bodyPr/>
        <a:lstStyle/>
        <a:p>
          <a:endParaRPr lang="en-US" sz="1400" b="1"/>
        </a:p>
      </dgm:t>
    </dgm:pt>
    <dgm:pt modelId="{DD37BC5E-2FF4-4835-8CE9-2D5BDB9699C5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Improvements</a:t>
          </a:r>
          <a:endParaRPr lang="en-US" sz="1800" b="1" dirty="0">
            <a:solidFill>
              <a:schemeClr val="bg1"/>
            </a:solidFill>
          </a:endParaRPr>
        </a:p>
      </dgm:t>
    </dgm:pt>
    <dgm:pt modelId="{9403C20B-CDE6-453F-AA29-5D9962188481}" type="parTrans" cxnId="{3F9DD168-26E4-46E6-8148-0793A7200273}">
      <dgm:prSet/>
      <dgm:spPr/>
      <dgm:t>
        <a:bodyPr/>
        <a:lstStyle/>
        <a:p>
          <a:endParaRPr lang="en-US" sz="1400"/>
        </a:p>
      </dgm:t>
    </dgm:pt>
    <dgm:pt modelId="{FBCD6DEC-0368-4D2D-8FA0-7F22C12321BA}" type="sibTrans" cxnId="{3F9DD168-26E4-46E6-8148-0793A7200273}">
      <dgm:prSet/>
      <dgm:spPr/>
      <dgm:t>
        <a:bodyPr/>
        <a:lstStyle/>
        <a:p>
          <a:endParaRPr lang="en-US" sz="1400"/>
        </a:p>
      </dgm:t>
    </dgm:pt>
    <dgm:pt modelId="{74D8F44E-E6C3-4F36-A5B5-7D612D8E5C11}" type="pres">
      <dgm:prSet presAssocID="{217FE8CD-56A4-4F4F-9885-E0A67F1E500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B702168-C090-4136-8E48-3C877FD31D5D}" type="pres">
      <dgm:prSet presAssocID="{BA46EBA6-C603-489B-8BE6-7A1AA744B6D5}" presName="composite" presStyleCnt="0"/>
      <dgm:spPr/>
    </dgm:pt>
    <dgm:pt modelId="{75E1DF1C-C500-4019-B96C-FD946AA03A99}" type="pres">
      <dgm:prSet presAssocID="{BA46EBA6-C603-489B-8BE6-7A1AA744B6D5}" presName="LShape" presStyleLbl="alignNode1" presStyleIdx="0" presStyleCnt="11"/>
      <dgm:spPr/>
    </dgm:pt>
    <dgm:pt modelId="{F09E9565-285F-4165-A2D6-CCB35D73BC25}" type="pres">
      <dgm:prSet presAssocID="{BA46EBA6-C603-489B-8BE6-7A1AA744B6D5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BF07C-66E7-4BF0-BAE8-357CA4170E96}" type="pres">
      <dgm:prSet presAssocID="{BA46EBA6-C603-489B-8BE6-7A1AA744B6D5}" presName="Triangle" presStyleLbl="alignNode1" presStyleIdx="1" presStyleCnt="11"/>
      <dgm:spPr/>
    </dgm:pt>
    <dgm:pt modelId="{81244B68-96D1-4B60-A026-7C04312AF5B7}" type="pres">
      <dgm:prSet presAssocID="{CB543057-44A1-479C-B0DA-E399898D0A2C}" presName="sibTrans" presStyleCnt="0"/>
      <dgm:spPr/>
    </dgm:pt>
    <dgm:pt modelId="{C12AD648-2EAF-4C32-9A1F-BEF2EB70DC24}" type="pres">
      <dgm:prSet presAssocID="{CB543057-44A1-479C-B0DA-E399898D0A2C}" presName="space" presStyleCnt="0"/>
      <dgm:spPr/>
    </dgm:pt>
    <dgm:pt modelId="{AE3372AC-6D79-4A01-BE2B-07E042A5726F}" type="pres">
      <dgm:prSet presAssocID="{E6C9EB2A-542D-404C-8D24-CDE47007A6AA}" presName="composite" presStyleCnt="0"/>
      <dgm:spPr/>
    </dgm:pt>
    <dgm:pt modelId="{B96B5FA1-34EE-42A3-940C-E4CC7607DA83}" type="pres">
      <dgm:prSet presAssocID="{E6C9EB2A-542D-404C-8D24-CDE47007A6AA}" presName="LShape" presStyleLbl="alignNode1" presStyleIdx="2" presStyleCnt="11"/>
      <dgm:spPr/>
    </dgm:pt>
    <dgm:pt modelId="{D1993364-8ECD-4A3F-81CC-0392CA466E61}" type="pres">
      <dgm:prSet presAssocID="{E6C9EB2A-542D-404C-8D24-CDE47007A6AA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F6C51-0A19-4840-A15E-936CCCB976F6}" type="pres">
      <dgm:prSet presAssocID="{E6C9EB2A-542D-404C-8D24-CDE47007A6AA}" presName="Triangle" presStyleLbl="alignNode1" presStyleIdx="3" presStyleCnt="11"/>
      <dgm:spPr/>
    </dgm:pt>
    <dgm:pt modelId="{6A146156-7675-42DB-9CD6-305806129541}" type="pres">
      <dgm:prSet presAssocID="{B8B688DB-D985-43FD-A242-63996F3EC77B}" presName="sibTrans" presStyleCnt="0"/>
      <dgm:spPr/>
    </dgm:pt>
    <dgm:pt modelId="{8456A552-7294-472E-BD52-F04FB4E15CD1}" type="pres">
      <dgm:prSet presAssocID="{B8B688DB-D985-43FD-A242-63996F3EC77B}" presName="space" presStyleCnt="0"/>
      <dgm:spPr/>
    </dgm:pt>
    <dgm:pt modelId="{B9A8E9B9-068D-401A-A82A-4B47725A98C2}" type="pres">
      <dgm:prSet presAssocID="{0E3D17D6-30B7-4519-B38F-E4BD181F2DC0}" presName="composite" presStyleCnt="0"/>
      <dgm:spPr/>
    </dgm:pt>
    <dgm:pt modelId="{210C69E3-5711-457A-874E-1783AB5DD597}" type="pres">
      <dgm:prSet presAssocID="{0E3D17D6-30B7-4519-B38F-E4BD181F2DC0}" presName="LShape" presStyleLbl="alignNode1" presStyleIdx="4" presStyleCnt="11"/>
      <dgm:spPr/>
    </dgm:pt>
    <dgm:pt modelId="{1BCE1249-16ED-432F-B3F3-F811BAB23B4C}" type="pres">
      <dgm:prSet presAssocID="{0E3D17D6-30B7-4519-B38F-E4BD181F2DC0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26995-E6BB-4799-BF57-9C59FCFFFF07}" type="pres">
      <dgm:prSet presAssocID="{0E3D17D6-30B7-4519-B38F-E4BD181F2DC0}" presName="Triangle" presStyleLbl="alignNode1" presStyleIdx="5" presStyleCnt="11"/>
      <dgm:spPr/>
    </dgm:pt>
    <dgm:pt modelId="{AB479039-7DA2-4FB4-989C-7840676F6995}" type="pres">
      <dgm:prSet presAssocID="{2E9EC1D0-6333-4027-B9B4-19E2B299F408}" presName="sibTrans" presStyleCnt="0"/>
      <dgm:spPr/>
    </dgm:pt>
    <dgm:pt modelId="{A921232C-A030-457C-B5A4-4033E8298E45}" type="pres">
      <dgm:prSet presAssocID="{2E9EC1D0-6333-4027-B9B4-19E2B299F408}" presName="space" presStyleCnt="0"/>
      <dgm:spPr/>
    </dgm:pt>
    <dgm:pt modelId="{B129F7E6-7A7B-499C-AF5B-A1BD7044D844}" type="pres">
      <dgm:prSet presAssocID="{79881700-3890-4B49-998C-25C37BDB9AB1}" presName="composite" presStyleCnt="0"/>
      <dgm:spPr/>
    </dgm:pt>
    <dgm:pt modelId="{0B93F37F-4531-4F22-9127-BF07A8104B9E}" type="pres">
      <dgm:prSet presAssocID="{79881700-3890-4B49-998C-25C37BDB9AB1}" presName="LShape" presStyleLbl="alignNode1" presStyleIdx="6" presStyleCnt="11"/>
      <dgm:spPr/>
    </dgm:pt>
    <dgm:pt modelId="{8E4EB433-F387-4292-A764-16BC00846B08}" type="pres">
      <dgm:prSet presAssocID="{79881700-3890-4B49-998C-25C37BDB9AB1}" presName="ParentText" presStyleLbl="revTx" presStyleIdx="3" presStyleCnt="6" custScaleX="931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10DCD-0781-4985-9628-AC049414694F}" type="pres">
      <dgm:prSet presAssocID="{79881700-3890-4B49-998C-25C37BDB9AB1}" presName="Triangle" presStyleLbl="alignNode1" presStyleIdx="7" presStyleCnt="11"/>
      <dgm:spPr/>
    </dgm:pt>
    <dgm:pt modelId="{DA961926-87F5-4EC4-87E3-C61E0C2E55EB}" type="pres">
      <dgm:prSet presAssocID="{E96B6241-CE5D-4520-933B-A411D555AFFF}" presName="sibTrans" presStyleCnt="0"/>
      <dgm:spPr/>
    </dgm:pt>
    <dgm:pt modelId="{C531BAB8-8351-4BE7-AE27-9A772E8E3B81}" type="pres">
      <dgm:prSet presAssocID="{E96B6241-CE5D-4520-933B-A411D555AFFF}" presName="space" presStyleCnt="0"/>
      <dgm:spPr/>
    </dgm:pt>
    <dgm:pt modelId="{1B0795B7-116C-4F33-B379-A5431CD521FB}" type="pres">
      <dgm:prSet presAssocID="{1AA05F22-6486-41E4-B68D-C53EA595B10C}" presName="composite" presStyleCnt="0"/>
      <dgm:spPr/>
    </dgm:pt>
    <dgm:pt modelId="{CAC6AA8A-3451-4382-835E-9AD08E87D37A}" type="pres">
      <dgm:prSet presAssocID="{1AA05F22-6486-41E4-B68D-C53EA595B10C}" presName="LShape" presStyleLbl="alignNode1" presStyleIdx="8" presStyleCnt="11"/>
      <dgm:spPr/>
    </dgm:pt>
    <dgm:pt modelId="{ABE71542-BAF9-4E83-B3E0-EA90119D54F8}" type="pres">
      <dgm:prSet presAssocID="{1AA05F22-6486-41E4-B68D-C53EA595B10C}" presName="ParentText" presStyleLbl="revTx" presStyleIdx="4" presStyleCnt="6" custScaleX="849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BE0FB-84F1-49C0-BDD6-EDD56845A42A}" type="pres">
      <dgm:prSet presAssocID="{1AA05F22-6486-41E4-B68D-C53EA595B10C}" presName="Triangle" presStyleLbl="alignNode1" presStyleIdx="9" presStyleCnt="11"/>
      <dgm:spPr/>
    </dgm:pt>
    <dgm:pt modelId="{8C75F039-15D5-4749-928D-9BE67C7BB2A2}" type="pres">
      <dgm:prSet presAssocID="{F003B01A-4033-4EB4-9E6C-21319B7EF0F0}" presName="sibTrans" presStyleCnt="0"/>
      <dgm:spPr/>
    </dgm:pt>
    <dgm:pt modelId="{7F307234-F02E-418B-8346-266E7A39DF65}" type="pres">
      <dgm:prSet presAssocID="{F003B01A-4033-4EB4-9E6C-21319B7EF0F0}" presName="space" presStyleCnt="0"/>
      <dgm:spPr/>
    </dgm:pt>
    <dgm:pt modelId="{55BB2A2B-87FC-439A-9A40-3AFD4D7D2C79}" type="pres">
      <dgm:prSet presAssocID="{DD37BC5E-2FF4-4835-8CE9-2D5BDB9699C5}" presName="composite" presStyleCnt="0"/>
      <dgm:spPr/>
    </dgm:pt>
    <dgm:pt modelId="{23F833CE-498B-4654-88FB-6636B8A512E0}" type="pres">
      <dgm:prSet presAssocID="{DD37BC5E-2FF4-4835-8CE9-2D5BDB9699C5}" presName="LShape" presStyleLbl="alignNode1" presStyleIdx="10" presStyleCnt="11"/>
      <dgm:spPr/>
    </dgm:pt>
    <dgm:pt modelId="{B53D72A7-8D56-4C71-9CF8-C9454434CD21}" type="pres">
      <dgm:prSet presAssocID="{DD37BC5E-2FF4-4835-8CE9-2D5BDB9699C5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548961-32E6-47E7-ABC5-CB102EE81957}" srcId="{217FE8CD-56A4-4F4F-9885-E0A67F1E5005}" destId="{79881700-3890-4B49-998C-25C37BDB9AB1}" srcOrd="3" destOrd="0" parTransId="{2E6F60FE-1EE5-4C3C-9C27-C669CA73ED4C}" sibTransId="{E96B6241-CE5D-4520-933B-A411D555AFFF}"/>
    <dgm:cxn modelId="{48ED413D-F4B1-4B54-A197-2DAEF1FE82DA}" type="presOf" srcId="{217FE8CD-56A4-4F4F-9885-E0A67F1E5005}" destId="{74D8F44E-E6C3-4F36-A5B5-7D612D8E5C11}" srcOrd="0" destOrd="0" presId="urn:microsoft.com/office/officeart/2009/3/layout/StepUpProcess"/>
    <dgm:cxn modelId="{B079D12B-324C-4BF0-AA3F-D734AA7E2FFD}" srcId="{217FE8CD-56A4-4F4F-9885-E0A67F1E5005}" destId="{1AA05F22-6486-41E4-B68D-C53EA595B10C}" srcOrd="4" destOrd="0" parTransId="{15682A7B-2DE8-42F9-AD27-D37B641F7A04}" sibTransId="{F003B01A-4033-4EB4-9E6C-21319B7EF0F0}"/>
    <dgm:cxn modelId="{3F9DD168-26E4-46E6-8148-0793A7200273}" srcId="{217FE8CD-56A4-4F4F-9885-E0A67F1E5005}" destId="{DD37BC5E-2FF4-4835-8CE9-2D5BDB9699C5}" srcOrd="5" destOrd="0" parTransId="{9403C20B-CDE6-453F-AA29-5D9962188481}" sibTransId="{FBCD6DEC-0368-4D2D-8FA0-7F22C12321BA}"/>
    <dgm:cxn modelId="{769E927B-D0E2-425E-8E32-3E4AF4C64EBA}" type="presOf" srcId="{0E3D17D6-30B7-4519-B38F-E4BD181F2DC0}" destId="{1BCE1249-16ED-432F-B3F3-F811BAB23B4C}" srcOrd="0" destOrd="0" presId="urn:microsoft.com/office/officeart/2009/3/layout/StepUpProcess"/>
    <dgm:cxn modelId="{1E895E04-F852-494D-8B20-AB04425682CD}" srcId="{217FE8CD-56A4-4F4F-9885-E0A67F1E5005}" destId="{0E3D17D6-30B7-4519-B38F-E4BD181F2DC0}" srcOrd="2" destOrd="0" parTransId="{A34A0867-1FC0-4A3E-BC0C-06809140F70C}" sibTransId="{2E9EC1D0-6333-4027-B9B4-19E2B299F408}"/>
    <dgm:cxn modelId="{C8BF77C7-9F4D-4B67-9DE8-3A428ACD1037}" type="presOf" srcId="{DD37BC5E-2FF4-4835-8CE9-2D5BDB9699C5}" destId="{B53D72A7-8D56-4C71-9CF8-C9454434CD21}" srcOrd="0" destOrd="0" presId="urn:microsoft.com/office/officeart/2009/3/layout/StepUpProcess"/>
    <dgm:cxn modelId="{67073540-3B15-4E54-872F-CE3A946F7483}" srcId="{217FE8CD-56A4-4F4F-9885-E0A67F1E5005}" destId="{BA46EBA6-C603-489B-8BE6-7A1AA744B6D5}" srcOrd="0" destOrd="0" parTransId="{CC636838-D213-4B6A-BDE1-DA35D36DC2E7}" sibTransId="{CB543057-44A1-479C-B0DA-E399898D0A2C}"/>
    <dgm:cxn modelId="{9B855286-A55B-4373-AD77-3AA0BAD7EF2F}" type="presOf" srcId="{1AA05F22-6486-41E4-B68D-C53EA595B10C}" destId="{ABE71542-BAF9-4E83-B3E0-EA90119D54F8}" srcOrd="0" destOrd="0" presId="urn:microsoft.com/office/officeart/2009/3/layout/StepUpProcess"/>
    <dgm:cxn modelId="{30166831-C87D-4D3F-9B05-267BDC3F86F3}" type="presOf" srcId="{E6C9EB2A-542D-404C-8D24-CDE47007A6AA}" destId="{D1993364-8ECD-4A3F-81CC-0392CA466E61}" srcOrd="0" destOrd="0" presId="urn:microsoft.com/office/officeart/2009/3/layout/StepUpProcess"/>
    <dgm:cxn modelId="{64B4667E-24D5-4942-8530-85869C3EADE4}" type="presOf" srcId="{79881700-3890-4B49-998C-25C37BDB9AB1}" destId="{8E4EB433-F387-4292-A764-16BC00846B08}" srcOrd="0" destOrd="0" presId="urn:microsoft.com/office/officeart/2009/3/layout/StepUpProcess"/>
    <dgm:cxn modelId="{63F4236C-44C2-4542-A53A-A091E298F0EE}" srcId="{217FE8CD-56A4-4F4F-9885-E0A67F1E5005}" destId="{E6C9EB2A-542D-404C-8D24-CDE47007A6AA}" srcOrd="1" destOrd="0" parTransId="{193952CB-59CA-4191-ACC3-8CDD5F6A4C31}" sibTransId="{B8B688DB-D985-43FD-A242-63996F3EC77B}"/>
    <dgm:cxn modelId="{CB14FB13-7177-418C-9CC5-8ECE16C7D5C2}" type="presOf" srcId="{BA46EBA6-C603-489B-8BE6-7A1AA744B6D5}" destId="{F09E9565-285F-4165-A2D6-CCB35D73BC25}" srcOrd="0" destOrd="0" presId="urn:microsoft.com/office/officeart/2009/3/layout/StepUpProcess"/>
    <dgm:cxn modelId="{7D7EE32B-8D40-4425-983F-FCCA48457C98}" type="presParOf" srcId="{74D8F44E-E6C3-4F36-A5B5-7D612D8E5C11}" destId="{BB702168-C090-4136-8E48-3C877FD31D5D}" srcOrd="0" destOrd="0" presId="urn:microsoft.com/office/officeart/2009/3/layout/StepUpProcess"/>
    <dgm:cxn modelId="{94641B4C-0133-47BE-A7D9-A5CF4E26C77F}" type="presParOf" srcId="{BB702168-C090-4136-8E48-3C877FD31D5D}" destId="{75E1DF1C-C500-4019-B96C-FD946AA03A99}" srcOrd="0" destOrd="0" presId="urn:microsoft.com/office/officeart/2009/3/layout/StepUpProcess"/>
    <dgm:cxn modelId="{866C6FB7-358B-43F3-BE12-A61695CD054B}" type="presParOf" srcId="{BB702168-C090-4136-8E48-3C877FD31D5D}" destId="{F09E9565-285F-4165-A2D6-CCB35D73BC25}" srcOrd="1" destOrd="0" presId="urn:microsoft.com/office/officeart/2009/3/layout/StepUpProcess"/>
    <dgm:cxn modelId="{1EB59060-356F-4396-A6E6-F8C941EE705D}" type="presParOf" srcId="{BB702168-C090-4136-8E48-3C877FD31D5D}" destId="{B08BF07C-66E7-4BF0-BAE8-357CA4170E96}" srcOrd="2" destOrd="0" presId="urn:microsoft.com/office/officeart/2009/3/layout/StepUpProcess"/>
    <dgm:cxn modelId="{35B080DD-8F1B-4321-80A7-CB3EA129C416}" type="presParOf" srcId="{74D8F44E-E6C3-4F36-A5B5-7D612D8E5C11}" destId="{81244B68-96D1-4B60-A026-7C04312AF5B7}" srcOrd="1" destOrd="0" presId="urn:microsoft.com/office/officeart/2009/3/layout/StepUpProcess"/>
    <dgm:cxn modelId="{0CA54D17-A7F5-4E63-AC42-BCE0640452E3}" type="presParOf" srcId="{81244B68-96D1-4B60-A026-7C04312AF5B7}" destId="{C12AD648-2EAF-4C32-9A1F-BEF2EB70DC24}" srcOrd="0" destOrd="0" presId="urn:microsoft.com/office/officeart/2009/3/layout/StepUpProcess"/>
    <dgm:cxn modelId="{2678D90B-CB22-4FC3-A121-16F3283AF1B4}" type="presParOf" srcId="{74D8F44E-E6C3-4F36-A5B5-7D612D8E5C11}" destId="{AE3372AC-6D79-4A01-BE2B-07E042A5726F}" srcOrd="2" destOrd="0" presId="urn:microsoft.com/office/officeart/2009/3/layout/StepUpProcess"/>
    <dgm:cxn modelId="{76ABB393-8F2A-48CA-95AA-D3626BEA9E0D}" type="presParOf" srcId="{AE3372AC-6D79-4A01-BE2B-07E042A5726F}" destId="{B96B5FA1-34EE-42A3-940C-E4CC7607DA83}" srcOrd="0" destOrd="0" presId="urn:microsoft.com/office/officeart/2009/3/layout/StepUpProcess"/>
    <dgm:cxn modelId="{13BF8561-3BE6-4FEC-9D3E-D74F164829E0}" type="presParOf" srcId="{AE3372AC-6D79-4A01-BE2B-07E042A5726F}" destId="{D1993364-8ECD-4A3F-81CC-0392CA466E61}" srcOrd="1" destOrd="0" presId="urn:microsoft.com/office/officeart/2009/3/layout/StepUpProcess"/>
    <dgm:cxn modelId="{395F05F7-BB52-4FCD-BB74-F8D502EF3F70}" type="presParOf" srcId="{AE3372AC-6D79-4A01-BE2B-07E042A5726F}" destId="{EDBF6C51-0A19-4840-A15E-936CCCB976F6}" srcOrd="2" destOrd="0" presId="urn:microsoft.com/office/officeart/2009/3/layout/StepUpProcess"/>
    <dgm:cxn modelId="{8B030EF4-405A-47F7-AC67-11930E348FEB}" type="presParOf" srcId="{74D8F44E-E6C3-4F36-A5B5-7D612D8E5C11}" destId="{6A146156-7675-42DB-9CD6-305806129541}" srcOrd="3" destOrd="0" presId="urn:microsoft.com/office/officeart/2009/3/layout/StepUpProcess"/>
    <dgm:cxn modelId="{1E4FE8A3-11E8-49AE-9460-604DC4EFF209}" type="presParOf" srcId="{6A146156-7675-42DB-9CD6-305806129541}" destId="{8456A552-7294-472E-BD52-F04FB4E15CD1}" srcOrd="0" destOrd="0" presId="urn:microsoft.com/office/officeart/2009/3/layout/StepUpProcess"/>
    <dgm:cxn modelId="{0F39623E-D4B5-4153-9108-5016A642E220}" type="presParOf" srcId="{74D8F44E-E6C3-4F36-A5B5-7D612D8E5C11}" destId="{B9A8E9B9-068D-401A-A82A-4B47725A98C2}" srcOrd="4" destOrd="0" presId="urn:microsoft.com/office/officeart/2009/3/layout/StepUpProcess"/>
    <dgm:cxn modelId="{933759AA-B509-4B42-AE8B-D81A58BD2F0C}" type="presParOf" srcId="{B9A8E9B9-068D-401A-A82A-4B47725A98C2}" destId="{210C69E3-5711-457A-874E-1783AB5DD597}" srcOrd="0" destOrd="0" presId="urn:microsoft.com/office/officeart/2009/3/layout/StepUpProcess"/>
    <dgm:cxn modelId="{AA233BA1-1A34-4463-B5F5-9A7971727DF9}" type="presParOf" srcId="{B9A8E9B9-068D-401A-A82A-4B47725A98C2}" destId="{1BCE1249-16ED-432F-B3F3-F811BAB23B4C}" srcOrd="1" destOrd="0" presId="urn:microsoft.com/office/officeart/2009/3/layout/StepUpProcess"/>
    <dgm:cxn modelId="{EED4674E-B041-46B3-9B5A-8736890FB241}" type="presParOf" srcId="{B9A8E9B9-068D-401A-A82A-4B47725A98C2}" destId="{43426995-E6BB-4799-BF57-9C59FCFFFF07}" srcOrd="2" destOrd="0" presId="urn:microsoft.com/office/officeart/2009/3/layout/StepUpProcess"/>
    <dgm:cxn modelId="{D8D893D2-0517-48CA-8E03-7AA6F55FD00C}" type="presParOf" srcId="{74D8F44E-E6C3-4F36-A5B5-7D612D8E5C11}" destId="{AB479039-7DA2-4FB4-989C-7840676F6995}" srcOrd="5" destOrd="0" presId="urn:microsoft.com/office/officeart/2009/3/layout/StepUpProcess"/>
    <dgm:cxn modelId="{F2350A50-EA91-4E7B-9C08-35D2739C25C4}" type="presParOf" srcId="{AB479039-7DA2-4FB4-989C-7840676F6995}" destId="{A921232C-A030-457C-B5A4-4033E8298E45}" srcOrd="0" destOrd="0" presId="urn:microsoft.com/office/officeart/2009/3/layout/StepUpProcess"/>
    <dgm:cxn modelId="{518EF669-CDAF-4029-9839-9A78FC7C5E91}" type="presParOf" srcId="{74D8F44E-E6C3-4F36-A5B5-7D612D8E5C11}" destId="{B129F7E6-7A7B-499C-AF5B-A1BD7044D844}" srcOrd="6" destOrd="0" presId="urn:microsoft.com/office/officeart/2009/3/layout/StepUpProcess"/>
    <dgm:cxn modelId="{87D53F85-E2B3-491B-BB6E-2A809E0EAA04}" type="presParOf" srcId="{B129F7E6-7A7B-499C-AF5B-A1BD7044D844}" destId="{0B93F37F-4531-4F22-9127-BF07A8104B9E}" srcOrd="0" destOrd="0" presId="urn:microsoft.com/office/officeart/2009/3/layout/StepUpProcess"/>
    <dgm:cxn modelId="{93F6EFF7-906C-47CF-98CE-C1B9C65A3374}" type="presParOf" srcId="{B129F7E6-7A7B-499C-AF5B-A1BD7044D844}" destId="{8E4EB433-F387-4292-A764-16BC00846B08}" srcOrd="1" destOrd="0" presId="urn:microsoft.com/office/officeart/2009/3/layout/StepUpProcess"/>
    <dgm:cxn modelId="{669C32B0-8156-4E94-BCF0-CC991ADA7D71}" type="presParOf" srcId="{B129F7E6-7A7B-499C-AF5B-A1BD7044D844}" destId="{D3C10DCD-0781-4985-9628-AC049414694F}" srcOrd="2" destOrd="0" presId="urn:microsoft.com/office/officeart/2009/3/layout/StepUpProcess"/>
    <dgm:cxn modelId="{3BFD396B-9935-4504-B5FD-2C2508801D84}" type="presParOf" srcId="{74D8F44E-E6C3-4F36-A5B5-7D612D8E5C11}" destId="{DA961926-87F5-4EC4-87E3-C61E0C2E55EB}" srcOrd="7" destOrd="0" presId="urn:microsoft.com/office/officeart/2009/3/layout/StepUpProcess"/>
    <dgm:cxn modelId="{F1BC56A1-4E37-41A4-ACDF-D527599BD59C}" type="presParOf" srcId="{DA961926-87F5-4EC4-87E3-C61E0C2E55EB}" destId="{C531BAB8-8351-4BE7-AE27-9A772E8E3B81}" srcOrd="0" destOrd="0" presId="urn:microsoft.com/office/officeart/2009/3/layout/StepUpProcess"/>
    <dgm:cxn modelId="{B72A9334-9B25-4281-BDA2-460CF9370648}" type="presParOf" srcId="{74D8F44E-E6C3-4F36-A5B5-7D612D8E5C11}" destId="{1B0795B7-116C-4F33-B379-A5431CD521FB}" srcOrd="8" destOrd="0" presId="urn:microsoft.com/office/officeart/2009/3/layout/StepUpProcess"/>
    <dgm:cxn modelId="{7D506CA7-E3CB-4D88-833A-3F8272FBE1B3}" type="presParOf" srcId="{1B0795B7-116C-4F33-B379-A5431CD521FB}" destId="{CAC6AA8A-3451-4382-835E-9AD08E87D37A}" srcOrd="0" destOrd="0" presId="urn:microsoft.com/office/officeart/2009/3/layout/StepUpProcess"/>
    <dgm:cxn modelId="{44021903-A0EC-42D4-93FE-C535C3BD2DBB}" type="presParOf" srcId="{1B0795B7-116C-4F33-B379-A5431CD521FB}" destId="{ABE71542-BAF9-4E83-B3E0-EA90119D54F8}" srcOrd="1" destOrd="0" presId="urn:microsoft.com/office/officeart/2009/3/layout/StepUpProcess"/>
    <dgm:cxn modelId="{ADE5FABD-25D4-4B81-AE66-2BD55E89E95F}" type="presParOf" srcId="{1B0795B7-116C-4F33-B379-A5431CD521FB}" destId="{108BE0FB-84F1-49C0-BDD6-EDD56845A42A}" srcOrd="2" destOrd="0" presId="urn:microsoft.com/office/officeart/2009/3/layout/StepUpProcess"/>
    <dgm:cxn modelId="{2F8F8A68-1A7F-47E0-9B86-5C8E460854FA}" type="presParOf" srcId="{74D8F44E-E6C3-4F36-A5B5-7D612D8E5C11}" destId="{8C75F039-15D5-4749-928D-9BE67C7BB2A2}" srcOrd="9" destOrd="0" presId="urn:microsoft.com/office/officeart/2009/3/layout/StepUpProcess"/>
    <dgm:cxn modelId="{D27F807A-8596-440B-84C5-E7D177DFCDDF}" type="presParOf" srcId="{8C75F039-15D5-4749-928D-9BE67C7BB2A2}" destId="{7F307234-F02E-418B-8346-266E7A39DF65}" srcOrd="0" destOrd="0" presId="urn:microsoft.com/office/officeart/2009/3/layout/StepUpProcess"/>
    <dgm:cxn modelId="{5E497BBC-7765-4C9A-888C-F59482185D6B}" type="presParOf" srcId="{74D8F44E-E6C3-4F36-A5B5-7D612D8E5C11}" destId="{55BB2A2B-87FC-439A-9A40-3AFD4D7D2C79}" srcOrd="10" destOrd="0" presId="urn:microsoft.com/office/officeart/2009/3/layout/StepUpProcess"/>
    <dgm:cxn modelId="{80C93211-B669-4431-849B-673CADD85AA1}" type="presParOf" srcId="{55BB2A2B-87FC-439A-9A40-3AFD4D7D2C79}" destId="{23F833CE-498B-4654-88FB-6636B8A512E0}" srcOrd="0" destOrd="0" presId="urn:microsoft.com/office/officeart/2009/3/layout/StepUpProcess"/>
    <dgm:cxn modelId="{68BC6E61-D703-43C1-822B-E433E3381DA2}" type="presParOf" srcId="{55BB2A2B-87FC-439A-9A40-3AFD4D7D2C79}" destId="{B53D72A7-8D56-4C71-9CF8-C9454434CD2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A7428-2CDF-4364-9F3F-176FA33FE22E}">
      <dsp:nvSpPr>
        <dsp:cNvPr id="0" name=""/>
        <dsp:cNvSpPr/>
      </dsp:nvSpPr>
      <dsp:spPr>
        <a:xfrm>
          <a:off x="0" y="3966593"/>
          <a:ext cx="1036625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D4122-56D0-4679-BEC2-C079857D6E20}">
      <dsp:nvSpPr>
        <dsp:cNvPr id="0" name=""/>
        <dsp:cNvSpPr/>
      </dsp:nvSpPr>
      <dsp:spPr>
        <a:xfrm>
          <a:off x="0" y="2241120"/>
          <a:ext cx="1036625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5AF9C-7580-407E-9C35-249AF598E043}">
      <dsp:nvSpPr>
        <dsp:cNvPr id="0" name=""/>
        <dsp:cNvSpPr/>
      </dsp:nvSpPr>
      <dsp:spPr>
        <a:xfrm>
          <a:off x="0" y="504948"/>
          <a:ext cx="1036625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17CFB-B4A9-473E-BBF2-2A6805DEC9FE}">
      <dsp:nvSpPr>
        <dsp:cNvPr id="0" name=""/>
        <dsp:cNvSpPr/>
      </dsp:nvSpPr>
      <dsp:spPr>
        <a:xfrm>
          <a:off x="2695224" y="1685"/>
          <a:ext cx="7671025" cy="513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 smtClean="0">
              <a:solidFill>
                <a:schemeClr val="bg1"/>
              </a:solidFill>
            </a:rPr>
            <a:t>Standards and guidelines for quality assurance in the European Higher Education Area (ESG</a:t>
          </a:r>
          <a:r>
            <a:rPr lang="en-GB" sz="2000" b="1" kern="1200" dirty="0" smtClean="0">
              <a:solidFill>
                <a:schemeClr val="bg1"/>
              </a:solidFill>
            </a:rPr>
            <a:t>-2015)</a:t>
          </a:r>
          <a:endParaRPr lang="lv-LV" sz="2000" b="1" kern="1200" dirty="0">
            <a:solidFill>
              <a:schemeClr val="bg1"/>
            </a:solidFill>
          </a:endParaRPr>
        </a:p>
      </dsp:txBody>
      <dsp:txXfrm>
        <a:off x="2695224" y="1685"/>
        <a:ext cx="7671025" cy="513962"/>
      </dsp:txXfrm>
    </dsp:sp>
    <dsp:sp modelId="{C5A1CB13-1EDF-4AAB-9D7E-FA0961B1473D}">
      <dsp:nvSpPr>
        <dsp:cNvPr id="0" name=""/>
        <dsp:cNvSpPr/>
      </dsp:nvSpPr>
      <dsp:spPr>
        <a:xfrm>
          <a:off x="0" y="12383"/>
          <a:ext cx="2695225" cy="49256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On international level</a:t>
          </a:r>
          <a:endParaRPr lang="lv-LV" sz="2000" kern="1200" dirty="0"/>
        </a:p>
      </dsp:txBody>
      <dsp:txXfrm>
        <a:off x="24049" y="36432"/>
        <a:ext cx="2647127" cy="468516"/>
      </dsp:txXfrm>
    </dsp:sp>
    <dsp:sp modelId="{F46718EA-EE98-45B9-B830-6CD4F1001569}">
      <dsp:nvSpPr>
        <dsp:cNvPr id="0" name=""/>
        <dsp:cNvSpPr/>
      </dsp:nvSpPr>
      <dsp:spPr>
        <a:xfrm>
          <a:off x="0" y="515647"/>
          <a:ext cx="10366250" cy="98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v-LV" sz="2000" kern="1200" dirty="0"/>
        </a:p>
      </dsp:txBody>
      <dsp:txXfrm>
        <a:off x="0" y="515647"/>
        <a:ext cx="10366250" cy="985278"/>
      </dsp:txXfrm>
    </dsp:sp>
    <dsp:sp modelId="{ADBCD86C-9DDE-41EB-8DE1-39250F00FB7C}">
      <dsp:nvSpPr>
        <dsp:cNvPr id="0" name=""/>
        <dsp:cNvSpPr/>
      </dsp:nvSpPr>
      <dsp:spPr>
        <a:xfrm>
          <a:off x="2695224" y="1298890"/>
          <a:ext cx="7671025" cy="938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 smtClean="0">
              <a:solidFill>
                <a:schemeClr val="bg1"/>
              </a:solidFill>
            </a:rPr>
            <a:t>Law on Institutions of Higher Education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 smtClean="0">
              <a:solidFill>
                <a:schemeClr val="bg1"/>
              </a:solidFill>
            </a:rPr>
            <a:t>Regulations by the Cabinet of Ministers</a:t>
          </a:r>
          <a:endParaRPr lang="lv-LV" sz="2000" b="1" kern="1200" dirty="0">
            <a:solidFill>
              <a:schemeClr val="bg1"/>
            </a:solidFill>
          </a:endParaRPr>
        </a:p>
      </dsp:txBody>
      <dsp:txXfrm>
        <a:off x="2695224" y="1298890"/>
        <a:ext cx="7671025" cy="938568"/>
      </dsp:txXfrm>
    </dsp:sp>
    <dsp:sp modelId="{69343F02-DB13-4F76-A359-AE014DC7FD7B}">
      <dsp:nvSpPr>
        <dsp:cNvPr id="0" name=""/>
        <dsp:cNvSpPr/>
      </dsp:nvSpPr>
      <dsp:spPr>
        <a:xfrm>
          <a:off x="0" y="1748555"/>
          <a:ext cx="2695225" cy="49256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On national level</a:t>
          </a:r>
          <a:endParaRPr lang="lv-LV" sz="2000" kern="1200" dirty="0"/>
        </a:p>
      </dsp:txBody>
      <dsp:txXfrm>
        <a:off x="24049" y="1772604"/>
        <a:ext cx="2647127" cy="468516"/>
      </dsp:txXfrm>
    </dsp:sp>
    <dsp:sp modelId="{D3F6AFF4-4DFE-4FB2-905A-FF14E4672B8C}">
      <dsp:nvSpPr>
        <dsp:cNvPr id="0" name=""/>
        <dsp:cNvSpPr/>
      </dsp:nvSpPr>
      <dsp:spPr>
        <a:xfrm>
          <a:off x="0" y="2464122"/>
          <a:ext cx="10366250" cy="98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v-LV" sz="2000" kern="1200" dirty="0"/>
        </a:p>
      </dsp:txBody>
      <dsp:txXfrm>
        <a:off x="0" y="2464122"/>
        <a:ext cx="10366250" cy="985278"/>
      </dsp:txXfrm>
    </dsp:sp>
    <dsp:sp modelId="{74234982-FE37-41CE-AAE9-75FB769399F1}">
      <dsp:nvSpPr>
        <dsp:cNvPr id="0" name=""/>
        <dsp:cNvSpPr/>
      </dsp:nvSpPr>
      <dsp:spPr>
        <a:xfrm>
          <a:off x="2695224" y="3474028"/>
          <a:ext cx="7671025" cy="492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 err="1" smtClean="0">
              <a:solidFill>
                <a:schemeClr val="bg1"/>
              </a:solidFill>
            </a:rPr>
            <a:t>Assessment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methodo</a:t>
          </a:r>
          <a:r>
            <a:rPr lang="en-GB" sz="2000" b="1" kern="1200" dirty="0" smtClean="0">
              <a:solidFill>
                <a:schemeClr val="bg1"/>
              </a:solidFill>
            </a:rPr>
            <a:t>lo</a:t>
          </a:r>
          <a:r>
            <a:rPr lang="lv-LV" sz="2000" b="1" kern="1200" dirty="0" err="1" smtClean="0">
              <a:solidFill>
                <a:schemeClr val="bg1"/>
              </a:solidFill>
            </a:rPr>
            <a:t>gies</a:t>
          </a:r>
          <a:r>
            <a:rPr lang="lv-LV" sz="2000" b="1" kern="1200" dirty="0" smtClean="0">
              <a:solidFill>
                <a:schemeClr val="bg1"/>
              </a:solidFill>
            </a:rPr>
            <a:t> (</a:t>
          </a:r>
          <a:r>
            <a:rPr lang="lv-LV" sz="2000" b="1" kern="1200" dirty="0" err="1" smtClean="0">
              <a:solidFill>
                <a:schemeClr val="bg1"/>
              </a:solidFill>
            </a:rPr>
            <a:t>describe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the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procedure</a:t>
          </a:r>
          <a:r>
            <a:rPr lang="lv-LV" sz="2000" b="1" kern="1200" dirty="0" smtClean="0">
              <a:solidFill>
                <a:schemeClr val="bg1"/>
              </a:solidFill>
            </a:rPr>
            <a:t>)</a:t>
          </a:r>
          <a:endParaRPr lang="en-GB" sz="2000" b="1" kern="1200" dirty="0" smtClean="0">
            <a:solidFill>
              <a:schemeClr val="bg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bg1"/>
              </a:solidFill>
            </a:rPr>
            <a:t>Assessment Criteria</a:t>
          </a:r>
          <a:endParaRPr lang="lv-LV" sz="2000" b="1" kern="1200" dirty="0" smtClean="0">
            <a:solidFill>
              <a:schemeClr val="bg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 err="1" smtClean="0">
              <a:solidFill>
                <a:schemeClr val="bg1"/>
              </a:solidFill>
            </a:rPr>
            <a:t>Assessment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guidelines</a:t>
          </a:r>
          <a:r>
            <a:rPr lang="lv-LV" sz="2000" b="1" kern="1200" dirty="0" smtClean="0">
              <a:solidFill>
                <a:schemeClr val="bg1"/>
              </a:solidFill>
            </a:rPr>
            <a:t> (</a:t>
          </a:r>
          <a:r>
            <a:rPr lang="lv-LV" sz="2000" b="1" kern="1200" dirty="0" err="1" smtClean="0">
              <a:solidFill>
                <a:schemeClr val="bg1"/>
              </a:solidFill>
            </a:rPr>
            <a:t>describe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the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structure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for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self-assessment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reports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and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experts</a:t>
          </a:r>
          <a:r>
            <a:rPr lang="lv-LV" sz="2000" b="1" kern="1200" dirty="0" smtClean="0">
              <a:solidFill>
                <a:schemeClr val="bg1"/>
              </a:solidFill>
            </a:rPr>
            <a:t> </a:t>
          </a:r>
          <a:r>
            <a:rPr lang="lv-LV" sz="2000" b="1" kern="1200" dirty="0" err="1" smtClean="0">
              <a:solidFill>
                <a:schemeClr val="bg1"/>
              </a:solidFill>
            </a:rPr>
            <a:t>reports</a:t>
          </a:r>
          <a:r>
            <a:rPr lang="en-GB" sz="2000" b="1" kern="1200" dirty="0" smtClean="0">
              <a:solidFill>
                <a:schemeClr val="bg1"/>
              </a:solidFill>
            </a:rPr>
            <a:t>)</a:t>
          </a:r>
          <a:endParaRPr lang="lv-LV" sz="2000" b="1" kern="1200" dirty="0">
            <a:solidFill>
              <a:schemeClr val="bg1"/>
            </a:solidFill>
          </a:endParaRPr>
        </a:p>
      </dsp:txBody>
      <dsp:txXfrm>
        <a:off x="2695224" y="3474028"/>
        <a:ext cx="7671025" cy="492565"/>
      </dsp:txXfrm>
    </dsp:sp>
    <dsp:sp modelId="{3DC466B3-935B-489B-BB0B-E070281BEE4B}">
      <dsp:nvSpPr>
        <dsp:cNvPr id="0" name=""/>
        <dsp:cNvSpPr/>
      </dsp:nvSpPr>
      <dsp:spPr>
        <a:xfrm>
          <a:off x="0" y="3474028"/>
          <a:ext cx="2695225" cy="49256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/>
            <a:t>On organisational level</a:t>
          </a:r>
          <a:endParaRPr lang="lv-LV" sz="2000" kern="1200" dirty="0"/>
        </a:p>
      </dsp:txBody>
      <dsp:txXfrm>
        <a:off x="24049" y="3498077"/>
        <a:ext cx="2647127" cy="468516"/>
      </dsp:txXfrm>
    </dsp:sp>
    <dsp:sp modelId="{B6FA46DD-B0D3-4A09-B868-AF100EA589AC}">
      <dsp:nvSpPr>
        <dsp:cNvPr id="0" name=""/>
        <dsp:cNvSpPr/>
      </dsp:nvSpPr>
      <dsp:spPr>
        <a:xfrm>
          <a:off x="0" y="3966593"/>
          <a:ext cx="10366250" cy="98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v-LV" sz="2000" kern="1200" dirty="0"/>
        </a:p>
      </dsp:txBody>
      <dsp:txXfrm>
        <a:off x="0" y="3966593"/>
        <a:ext cx="10366250" cy="985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1DF1C-C500-4019-B96C-FD946AA03A99}">
      <dsp:nvSpPr>
        <dsp:cNvPr id="0" name=""/>
        <dsp:cNvSpPr/>
      </dsp:nvSpPr>
      <dsp:spPr>
        <a:xfrm rot="5400000">
          <a:off x="340159" y="2413198"/>
          <a:ext cx="1023783" cy="1703552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E9565-285F-4165-A2D6-CCB35D73BC25}">
      <dsp:nvSpPr>
        <dsp:cNvPr id="0" name=""/>
        <dsp:cNvSpPr/>
      </dsp:nvSpPr>
      <dsp:spPr>
        <a:xfrm>
          <a:off x="169264" y="2922193"/>
          <a:ext cx="1537976" cy="134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New  study </a:t>
          </a:r>
          <a:r>
            <a:rPr lang="en-US" sz="1800" b="1" kern="1200" dirty="0" err="1" smtClean="0">
              <a:solidFill>
                <a:schemeClr val="bg1"/>
              </a:solidFill>
            </a:rPr>
            <a:t>programme</a:t>
          </a:r>
          <a:r>
            <a:rPr lang="en-US" sz="1800" b="1" kern="1200" dirty="0" smtClean="0">
              <a:solidFill>
                <a:schemeClr val="bg1"/>
              </a:solidFill>
            </a:rPr>
            <a:t> development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69264" y="2922193"/>
        <a:ext cx="1537976" cy="1348126"/>
      </dsp:txXfrm>
    </dsp:sp>
    <dsp:sp modelId="{B08BF07C-66E7-4BF0-BAE8-357CA4170E96}">
      <dsp:nvSpPr>
        <dsp:cNvPr id="0" name=""/>
        <dsp:cNvSpPr/>
      </dsp:nvSpPr>
      <dsp:spPr>
        <a:xfrm>
          <a:off x="1417056" y="2287781"/>
          <a:ext cx="290184" cy="290184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B5FA1-34EE-42A3-940C-E4CC7607DA83}">
      <dsp:nvSpPr>
        <dsp:cNvPr id="0" name=""/>
        <dsp:cNvSpPr/>
      </dsp:nvSpPr>
      <dsp:spPr>
        <a:xfrm rot="5400000">
          <a:off x="2222943" y="1947301"/>
          <a:ext cx="1023783" cy="1703552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93364-8ECD-4A3F-81CC-0392CA466E61}">
      <dsp:nvSpPr>
        <dsp:cNvPr id="0" name=""/>
        <dsp:cNvSpPr/>
      </dsp:nvSpPr>
      <dsp:spPr>
        <a:xfrm>
          <a:off x="2052048" y="2456297"/>
          <a:ext cx="1537976" cy="134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Approval and submission for license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2052048" y="2456297"/>
        <a:ext cx="1537976" cy="1348126"/>
      </dsp:txXfrm>
    </dsp:sp>
    <dsp:sp modelId="{EDBF6C51-0A19-4840-A15E-936CCCB976F6}">
      <dsp:nvSpPr>
        <dsp:cNvPr id="0" name=""/>
        <dsp:cNvSpPr/>
      </dsp:nvSpPr>
      <dsp:spPr>
        <a:xfrm>
          <a:off x="3299840" y="1821884"/>
          <a:ext cx="290184" cy="290184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C69E3-5711-457A-874E-1783AB5DD597}">
      <dsp:nvSpPr>
        <dsp:cNvPr id="0" name=""/>
        <dsp:cNvSpPr/>
      </dsp:nvSpPr>
      <dsp:spPr>
        <a:xfrm rot="5400000">
          <a:off x="4105727" y="1481405"/>
          <a:ext cx="1023783" cy="1703552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E1249-16ED-432F-B3F3-F811BAB23B4C}">
      <dsp:nvSpPr>
        <dsp:cNvPr id="0" name=""/>
        <dsp:cNvSpPr/>
      </dsp:nvSpPr>
      <dsp:spPr>
        <a:xfrm>
          <a:off x="3934832" y="1990400"/>
          <a:ext cx="1537976" cy="134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Licensing – initial assessment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934832" y="1990400"/>
        <a:ext cx="1537976" cy="1348126"/>
      </dsp:txXfrm>
    </dsp:sp>
    <dsp:sp modelId="{43426995-E6BB-4799-BF57-9C59FCFFFF07}">
      <dsp:nvSpPr>
        <dsp:cNvPr id="0" name=""/>
        <dsp:cNvSpPr/>
      </dsp:nvSpPr>
      <dsp:spPr>
        <a:xfrm>
          <a:off x="5182624" y="1355987"/>
          <a:ext cx="290184" cy="290184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3F37F-4531-4F22-9127-BF07A8104B9E}">
      <dsp:nvSpPr>
        <dsp:cNvPr id="0" name=""/>
        <dsp:cNvSpPr/>
      </dsp:nvSpPr>
      <dsp:spPr>
        <a:xfrm rot="5400000">
          <a:off x="5988511" y="1015508"/>
          <a:ext cx="1023783" cy="1703552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EB433-F387-4292-A764-16BC00846B08}">
      <dsp:nvSpPr>
        <dsp:cNvPr id="0" name=""/>
        <dsp:cNvSpPr/>
      </dsp:nvSpPr>
      <dsp:spPr>
        <a:xfrm>
          <a:off x="5870222" y="1524503"/>
          <a:ext cx="1432763" cy="134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Implementation/ reviewing 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5870222" y="1524503"/>
        <a:ext cx="1432763" cy="1348126"/>
      </dsp:txXfrm>
    </dsp:sp>
    <dsp:sp modelId="{D3C10DCD-0781-4985-9628-AC049414694F}">
      <dsp:nvSpPr>
        <dsp:cNvPr id="0" name=""/>
        <dsp:cNvSpPr/>
      </dsp:nvSpPr>
      <dsp:spPr>
        <a:xfrm>
          <a:off x="7065408" y="890090"/>
          <a:ext cx="290184" cy="290184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6AA8A-3451-4382-835E-9AD08E87D37A}">
      <dsp:nvSpPr>
        <dsp:cNvPr id="0" name=""/>
        <dsp:cNvSpPr/>
      </dsp:nvSpPr>
      <dsp:spPr>
        <a:xfrm rot="5400000">
          <a:off x="7871295" y="549611"/>
          <a:ext cx="1023783" cy="1703552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71542-BAF9-4E83-B3E0-EA90119D54F8}">
      <dsp:nvSpPr>
        <dsp:cNvPr id="0" name=""/>
        <dsp:cNvSpPr/>
      </dsp:nvSpPr>
      <dsp:spPr>
        <a:xfrm>
          <a:off x="7815940" y="1058606"/>
          <a:ext cx="1306895" cy="134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Accreditation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7815940" y="1058606"/>
        <a:ext cx="1306895" cy="1348126"/>
      </dsp:txXfrm>
    </dsp:sp>
    <dsp:sp modelId="{108BE0FB-84F1-49C0-BDD6-EDD56845A42A}">
      <dsp:nvSpPr>
        <dsp:cNvPr id="0" name=""/>
        <dsp:cNvSpPr/>
      </dsp:nvSpPr>
      <dsp:spPr>
        <a:xfrm>
          <a:off x="8948192" y="424194"/>
          <a:ext cx="290184" cy="290184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833CE-498B-4654-88FB-6636B8A512E0}">
      <dsp:nvSpPr>
        <dsp:cNvPr id="0" name=""/>
        <dsp:cNvSpPr/>
      </dsp:nvSpPr>
      <dsp:spPr>
        <a:xfrm rot="5400000">
          <a:off x="9754079" y="83714"/>
          <a:ext cx="1023783" cy="1703552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D72A7-8D56-4C71-9CF8-C9454434CD21}">
      <dsp:nvSpPr>
        <dsp:cNvPr id="0" name=""/>
        <dsp:cNvSpPr/>
      </dsp:nvSpPr>
      <dsp:spPr>
        <a:xfrm>
          <a:off x="9583184" y="592709"/>
          <a:ext cx="1537976" cy="134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Improvements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9583184" y="592709"/>
        <a:ext cx="1537976" cy="1348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53657-8633-4382-A7FE-DEE9EA7FCC6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9B8AB-4976-4180-AC12-BADC5A7AA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8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943" y="1057048"/>
            <a:ext cx="8623663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43" y="3536723"/>
            <a:ext cx="8623663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1683613"/>
            <a:ext cx="8251553" cy="28527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3" y="4563338"/>
            <a:ext cx="8251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943" y="1873975"/>
            <a:ext cx="420624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926" y="1873975"/>
            <a:ext cx="429768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299811"/>
            <a:ext cx="862366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0" y="1615849"/>
            <a:ext cx="43891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941" y="2439761"/>
            <a:ext cx="438912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1629" y="1615849"/>
            <a:ext cx="411697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1629" y="2439761"/>
            <a:ext cx="411697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465138"/>
            <a:ext cx="3099980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4" y="465138"/>
            <a:ext cx="5371011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4943" y="2065338"/>
            <a:ext cx="309998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4" y="483326"/>
            <a:ext cx="2677886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8899" y="483326"/>
            <a:ext cx="580970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4944" y="2083526"/>
            <a:ext cx="267788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4943" y="417376"/>
            <a:ext cx="113275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4" y="1841862"/>
            <a:ext cx="8134146" cy="4387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4943" y="6356349"/>
            <a:ext cx="21836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76D79ED-3FA7-4EF8-964B-EB8BCFAB02F8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8899" y="6356349"/>
            <a:ext cx="3275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24693" y="6356350"/>
            <a:ext cx="1903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475" y="4914981"/>
            <a:ext cx="896556" cy="32439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 rot="16200000">
            <a:off x="-2113768" y="2546065"/>
            <a:ext cx="38886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m</a:t>
            </a:r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ore PowerPoint templates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bs-Latn-BA" sz="1200" b="1" baseline="0" dirty="0">
                <a:solidFill>
                  <a:schemeClr val="bg1">
                    <a:lumMod val="65000"/>
                  </a:schemeClr>
                </a:solidFill>
              </a:rPr>
              <a:t>prezentr.com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!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D6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9000" contrast="-3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951" y="1636897"/>
            <a:ext cx="8271094" cy="4063999"/>
          </a:xfr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en-US" sz="1600" b="1" dirty="0">
                <a:latin typeface="Cambria" pitchFamily="18" charset="0"/>
                <a:ea typeface="Verdana" panose="020B0604030504040204" pitchFamily="34" charset="0"/>
              </a:rPr>
              <a:t>EU TWINNING PROJECT</a:t>
            </a:r>
          </a:p>
          <a:p>
            <a:pPr algn="l"/>
            <a:r>
              <a:rPr lang="en-GB" sz="1600" b="1" dirty="0" smtClean="0">
                <a:latin typeface="Cambria" pitchFamily="18" charset="0"/>
                <a:ea typeface="Verdana" panose="020B0604030504040204" pitchFamily="34" charset="0"/>
              </a:rPr>
              <a:t>SUPPORT </a:t>
            </a:r>
            <a:r>
              <a:rPr lang="en-GB" sz="1600" b="1" dirty="0">
                <a:latin typeface="Cambria" pitchFamily="18" charset="0"/>
                <a:ea typeface="Verdana" panose="020B0604030504040204" pitchFamily="34" charset="0"/>
              </a:rPr>
              <a:t>TO STRENGTHENING </a:t>
            </a:r>
          </a:p>
          <a:p>
            <a:pPr algn="l"/>
            <a:r>
              <a:rPr lang="en-GB" sz="1600" b="1" dirty="0">
                <a:latin typeface="Cambria" pitchFamily="18" charset="0"/>
                <a:ea typeface="Verdana" panose="020B0604030504040204" pitchFamily="34" charset="0"/>
              </a:rPr>
              <a:t>THE HIGHER EDUCATION SYSTEM </a:t>
            </a:r>
          </a:p>
          <a:p>
            <a:pPr algn="l"/>
            <a:r>
              <a:rPr lang="en-GB" sz="1600" b="1" dirty="0">
                <a:latin typeface="Cambria" pitchFamily="18" charset="0"/>
                <a:ea typeface="Verdana" panose="020B0604030504040204" pitchFamily="34" charset="0"/>
              </a:rPr>
              <a:t>IN AZERBAIJAN</a:t>
            </a:r>
          </a:p>
          <a:p>
            <a:pPr algn="l"/>
            <a:r>
              <a:rPr lang="en-GB" sz="1600" b="1" dirty="0" smtClean="0">
                <a:latin typeface="Cambria" pitchFamily="18" charset="0"/>
                <a:ea typeface="Verdana" panose="020B0604030504040204" pitchFamily="34" charset="0"/>
              </a:rPr>
              <a:t>2018-2020</a:t>
            </a:r>
          </a:p>
          <a:p>
            <a:pPr algn="l"/>
            <a:endParaRPr lang="en-GB" sz="1600" b="1" dirty="0">
              <a:latin typeface="Cambria" pitchFamily="18" charset="0"/>
              <a:ea typeface="Verdana" panose="020B0604030504040204" pitchFamily="34" charset="0"/>
            </a:endParaRPr>
          </a:p>
          <a:p>
            <a:pPr algn="l"/>
            <a:endParaRPr lang="en-GB" sz="1600" b="1" dirty="0" smtClean="0">
              <a:latin typeface="Cambria" pitchFamily="18" charset="0"/>
              <a:ea typeface="Verdana" panose="020B0604030504040204" pitchFamily="34" charset="0"/>
            </a:endParaRPr>
          </a:p>
          <a:p>
            <a:r>
              <a:rPr lang="en-GB" sz="3600" b="1" dirty="0" smtClean="0">
                <a:latin typeface="Cambria" pitchFamily="18" charset="0"/>
                <a:ea typeface="Verdana" panose="020B0604030504040204" pitchFamily="34" charset="0"/>
              </a:rPr>
              <a:t>Accreditation of Study Programmes</a:t>
            </a:r>
          </a:p>
          <a:p>
            <a:r>
              <a:rPr lang="en-GB" sz="3600" b="1" dirty="0" smtClean="0">
                <a:latin typeface="Cambria" pitchFamily="18" charset="0"/>
                <a:ea typeface="Verdana" panose="020B0604030504040204" pitchFamily="34" charset="0"/>
              </a:rPr>
              <a:t> in Latvia</a:t>
            </a:r>
            <a:endParaRPr lang="en-GB" sz="3600" b="1" dirty="0">
              <a:latin typeface="Cambria" pitchFamily="18" charset="0"/>
            </a:endParaRPr>
          </a:p>
          <a:p>
            <a:pPr algn="l"/>
            <a:endParaRPr lang="az-Latn-AZ" sz="5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1398" y="6179594"/>
            <a:ext cx="4721628" cy="493677"/>
          </a:xfrm>
        </p:spPr>
        <p:txBody>
          <a:bodyPr/>
          <a:lstStyle/>
          <a:p>
            <a:r>
              <a:rPr lang="en-GB" dirty="0"/>
              <a:t>The project is funded by the European Union.</a:t>
            </a:r>
          </a:p>
        </p:txBody>
      </p:sp>
      <p:pic>
        <p:nvPicPr>
          <p:cNvPr id="6" name="Picture 8" descr="Image result for ciep fran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633637" y="6156879"/>
            <a:ext cx="421130" cy="5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Image result for The European Social Fund Agency (ESF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317" y="6045930"/>
            <a:ext cx="826077" cy="82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Image result for aic academic information cent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944" y="6121149"/>
            <a:ext cx="1312167" cy="54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ministry of education azerbaij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047" y="6177517"/>
            <a:ext cx="902491" cy="55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europa.eu/about-eu/basic-information/symbols/images/flag_yellow_high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11" y="213355"/>
            <a:ext cx="1034504" cy="6896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s://upload.wikimedia.org/wikipedia/commons/thumb/1/11/Flag_of_Lithuania.svg/1280px-Flag_of_Lithuania.sv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317" y="230818"/>
            <a:ext cx="1009175" cy="6055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0" descr="http://www.drapeauxdespays.fr/data/flags/ultra/fr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93" y="230818"/>
            <a:ext cx="1118744" cy="6032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Attēlu rezultāti vaicājumam “latvia flag”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027" y="242235"/>
            <a:ext cx="1034933" cy="6825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C:\Users\JurgitaGe\Desktop\Capture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85" y="213355"/>
            <a:ext cx="1137238" cy="6254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45" y="6026523"/>
            <a:ext cx="731483" cy="73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9" y="383318"/>
            <a:ext cx="9748964" cy="1280890"/>
          </a:xfrm>
        </p:spPr>
        <p:txBody>
          <a:bodyPr>
            <a:normAutofit fontScale="90000"/>
          </a:bodyPr>
          <a:lstStyle/>
          <a:p>
            <a:r>
              <a:rPr lang="lv-LV" b="1" dirty="0" smtClean="0"/>
              <a:t>The Framework </a:t>
            </a:r>
            <a:r>
              <a:rPr lang="lv-LV" b="1" dirty="0" err="1" smtClean="0"/>
              <a:t>for</a:t>
            </a:r>
            <a:r>
              <a:rPr lang="lv-LV" b="1" dirty="0" smtClean="0"/>
              <a:t> </a:t>
            </a:r>
            <a:r>
              <a:rPr lang="en-GB" b="1" dirty="0" smtClean="0"/>
              <a:t>Accreditation </a:t>
            </a:r>
            <a:r>
              <a:rPr lang="lv-LV" b="1" dirty="0" err="1" smtClean="0"/>
              <a:t>Procedures</a:t>
            </a:r>
            <a:endParaRPr lang="lv-LV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033359"/>
              </p:ext>
            </p:extLst>
          </p:nvPr>
        </p:nvGraphicFramePr>
        <p:xfrm>
          <a:off x="231523" y="2352906"/>
          <a:ext cx="10366250" cy="4953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1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4" y="0"/>
            <a:ext cx="11327512" cy="1325563"/>
          </a:xfrm>
        </p:spPr>
        <p:txBody>
          <a:bodyPr/>
          <a:lstStyle/>
          <a:p>
            <a:r>
              <a:rPr lang="en-GB" dirty="0" smtClean="0"/>
              <a:t>Assessment Procedures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424625"/>
              </p:ext>
            </p:extLst>
          </p:nvPr>
        </p:nvGraphicFramePr>
        <p:xfrm>
          <a:off x="821804" y="1705542"/>
          <a:ext cx="1031304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5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2513">
                <a:tc>
                  <a:txBody>
                    <a:bodyPr/>
                    <a:lstStyle/>
                    <a:p>
                      <a:r>
                        <a:rPr lang="lv-LV" sz="2200" dirty="0" smtClean="0">
                          <a:solidFill>
                            <a:schemeClr val="tx1"/>
                          </a:solidFill>
                        </a:rPr>
                        <a:t>Accreditation of higher education institutions</a:t>
                      </a:r>
                      <a:endParaRPr lang="lv-LV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2200" b="1" dirty="0" smtClean="0">
                          <a:solidFill>
                            <a:schemeClr val="tx1"/>
                          </a:solidFill>
                        </a:rPr>
                        <a:t>Accreditation</a:t>
                      </a:r>
                      <a:r>
                        <a:rPr lang="lv-LV" sz="2200" b="1" baseline="0" dirty="0" smtClean="0">
                          <a:solidFill>
                            <a:schemeClr val="tx1"/>
                          </a:solidFill>
                        </a:rPr>
                        <a:t> of study directions</a:t>
                      </a:r>
                      <a:endParaRPr lang="lv-LV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2200" b="1" dirty="0" smtClean="0">
                          <a:solidFill>
                            <a:schemeClr val="tx1"/>
                          </a:solidFill>
                        </a:rPr>
                        <a:t>Licensing</a:t>
                      </a:r>
                      <a:r>
                        <a:rPr lang="lv-LV" sz="2200" b="1" baseline="0" dirty="0" smtClean="0">
                          <a:solidFill>
                            <a:schemeClr val="tx1"/>
                          </a:solidFill>
                        </a:rPr>
                        <a:t> of study programmes</a:t>
                      </a:r>
                      <a:endParaRPr lang="lv-LV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45">
                <a:tc>
                  <a:txBody>
                    <a:bodyPr/>
                    <a:lstStyle/>
                    <a:p>
                      <a:r>
                        <a:rPr lang="lv-LV" sz="2200" b="1" dirty="0" smtClean="0"/>
                        <a:t>7 experts</a:t>
                      </a:r>
                      <a:endParaRPr lang="lv-LV" sz="2200" b="1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dirty="0" smtClean="0"/>
                        <a:t>At least </a:t>
                      </a:r>
                      <a:r>
                        <a:rPr lang="lv-LV" sz="2200" b="1" dirty="0" smtClean="0"/>
                        <a:t>5 experts</a:t>
                      </a:r>
                      <a:endParaRPr lang="lv-LV" sz="22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2200" b="1" dirty="0" smtClean="0"/>
                        <a:t>3 experts</a:t>
                      </a:r>
                      <a:endParaRPr lang="lv-LV" sz="2200" b="1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824">
                <a:tc>
                  <a:txBody>
                    <a:bodyPr/>
                    <a:lstStyle/>
                    <a:p>
                      <a:r>
                        <a:rPr lang="en-GB" sz="2200" dirty="0" smtClean="0"/>
                        <a:t>At</a:t>
                      </a:r>
                      <a:r>
                        <a:rPr lang="en-GB" sz="2200" baseline="0" dirty="0" smtClean="0"/>
                        <a:t> least 2 foreign experts</a:t>
                      </a: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endParaRPr lang="lv-LV" sz="2200" dirty="0" smtClean="0"/>
                    </a:p>
                    <a:p>
                      <a:r>
                        <a:rPr lang="lv-LV" sz="2200" dirty="0" smtClean="0"/>
                        <a:t>Representative of students</a:t>
                      </a: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endParaRPr lang="lv-LV" sz="22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2200" dirty="0" err="1" smtClean="0"/>
                        <a:t>At</a:t>
                      </a:r>
                      <a:r>
                        <a:rPr lang="lv-LV" sz="2200" dirty="0" smtClean="0"/>
                        <a:t> </a:t>
                      </a:r>
                      <a:r>
                        <a:rPr lang="lv-LV" sz="2200" dirty="0" err="1" smtClean="0"/>
                        <a:t>least</a:t>
                      </a:r>
                      <a:r>
                        <a:rPr lang="lv-LV" sz="2200" dirty="0" smtClean="0"/>
                        <a:t> </a:t>
                      </a:r>
                      <a:r>
                        <a:rPr lang="en-GB" sz="2200" dirty="0" smtClean="0"/>
                        <a:t>1 foreign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lv-LV" sz="2200" dirty="0" err="1" smtClean="0"/>
                        <a:t>expert</a:t>
                      </a:r>
                      <a:endParaRPr lang="en-GB" sz="2200" dirty="0" smtClean="0"/>
                    </a:p>
                    <a:p>
                      <a:endParaRPr lang="en-GB" sz="2200" dirty="0" smtClean="0"/>
                    </a:p>
                    <a:p>
                      <a:r>
                        <a:rPr lang="lv-LV" sz="2200" dirty="0" err="1" smtClean="0"/>
                        <a:t>Representative</a:t>
                      </a:r>
                      <a:r>
                        <a:rPr lang="lv-LV" sz="2200" baseline="0" dirty="0" smtClean="0"/>
                        <a:t> of students</a:t>
                      </a: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lv-LV" sz="2200" dirty="0" smtClean="0"/>
                        <a:t>Representative</a:t>
                      </a:r>
                      <a:r>
                        <a:rPr lang="lv-LV" sz="2200" baseline="0" dirty="0" smtClean="0"/>
                        <a:t> of labour market</a:t>
                      </a: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endParaRPr lang="lv-LV" sz="22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2200" dirty="0" smtClean="0"/>
                        <a:t>One</a:t>
                      </a:r>
                      <a:r>
                        <a:rPr lang="lv-LV" sz="2200" baseline="0" dirty="0" smtClean="0"/>
                        <a:t> expert </a:t>
                      </a:r>
                      <a:r>
                        <a:rPr lang="lv-LV" sz="2200" baseline="0" dirty="0" err="1" smtClean="0"/>
                        <a:t>from</a:t>
                      </a:r>
                      <a:r>
                        <a:rPr lang="lv-LV" sz="2200" baseline="0" dirty="0" smtClean="0"/>
                        <a:t> </a:t>
                      </a:r>
                      <a:r>
                        <a:rPr lang="lv-LV" sz="2200" baseline="0" dirty="0" err="1" smtClean="0"/>
                        <a:t>academic</a:t>
                      </a:r>
                      <a:r>
                        <a:rPr lang="en-GB" sz="2200" baseline="0" dirty="0" smtClean="0"/>
                        <a:t>s</a:t>
                      </a: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lv-LV" sz="2200" dirty="0" smtClean="0"/>
                        <a:t>One expert from labour market</a:t>
                      </a:r>
                    </a:p>
                    <a:p>
                      <a:endParaRPr lang="lv-LV" sz="2200" dirty="0" smtClean="0"/>
                    </a:p>
                    <a:p>
                      <a:r>
                        <a:rPr lang="lv-LV" sz="2200" dirty="0" smtClean="0"/>
                        <a:t>Representative of students</a:t>
                      </a: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r>
                        <a:rPr lang="ru-RU" sz="2200" dirty="0" smtClean="0"/>
                        <a:t/>
                      </a:r>
                      <a:br>
                        <a:rPr lang="ru-RU" sz="2200" dirty="0" smtClean="0"/>
                      </a:br>
                      <a:endParaRPr lang="lv-LV" sz="22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84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61" y="178420"/>
            <a:ext cx="8911687" cy="788231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Study programme</a:t>
            </a:r>
            <a:endParaRPr lang="en-GB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860521"/>
              </p:ext>
            </p:extLst>
          </p:nvPr>
        </p:nvGraphicFramePr>
        <p:xfrm>
          <a:off x="737174" y="1566815"/>
          <a:ext cx="11121436" cy="469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rved Left Arrow 2"/>
          <p:cNvSpPr/>
          <p:nvPr/>
        </p:nvSpPr>
        <p:spPr>
          <a:xfrm rot="4178848">
            <a:off x="8805643" y="2432583"/>
            <a:ext cx="1071743" cy="36444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5446" y="1303469"/>
            <a:ext cx="5643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chemeClr val="bg1"/>
                </a:solidFill>
              </a:rPr>
              <a:t>Educational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chemeClr val="bg1"/>
                </a:solidFill>
              </a:rPr>
              <a:t>Occupational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chemeClr val="bg1"/>
                </a:solidFill>
              </a:rPr>
              <a:t>National Qualifications Framework</a:t>
            </a:r>
            <a:endParaRPr lang="en-GB" b="1" i="1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56118" y="1251076"/>
            <a:ext cx="48591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bg1"/>
                </a:solidFill>
              </a:rPr>
              <a:t>Ministry of Economics “Report on medium and long-term forecasts on labour market </a:t>
            </a:r>
            <a:r>
              <a:rPr lang="en-GB" i="1" dirty="0" smtClean="0">
                <a:solidFill>
                  <a:schemeClr val="bg1"/>
                </a:solidFill>
              </a:rPr>
              <a:t>needs”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chemeClr val="bg1"/>
                </a:solidFill>
              </a:rPr>
              <a:t>Latvian </a:t>
            </a:r>
            <a:r>
              <a:rPr lang="en-GB" i="1" dirty="0">
                <a:solidFill>
                  <a:schemeClr val="bg1"/>
                </a:solidFill>
              </a:rPr>
              <a:t>Confederation of </a:t>
            </a:r>
            <a:r>
              <a:rPr lang="en-GB" i="1" dirty="0" smtClean="0">
                <a:solidFill>
                  <a:schemeClr val="bg1"/>
                </a:solidFill>
              </a:rPr>
              <a:t>Employers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chemeClr val="bg1"/>
                </a:solidFill>
              </a:rPr>
              <a:t>Sectoral </a:t>
            </a:r>
            <a:r>
              <a:rPr lang="en-GB" i="1" dirty="0">
                <a:solidFill>
                  <a:schemeClr val="bg1"/>
                </a:solidFill>
              </a:rPr>
              <a:t>Councils of </a:t>
            </a:r>
            <a:r>
              <a:rPr lang="en-GB" i="1" dirty="0" smtClean="0">
                <a:solidFill>
                  <a:schemeClr val="bg1"/>
                </a:solidFill>
              </a:rPr>
              <a:t>Experts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chemeClr val="bg1"/>
                </a:solidFill>
              </a:rPr>
              <a:t>Professional organisations/line ministries  </a:t>
            </a:r>
            <a:endParaRPr lang="en-GB" i="1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sz="1600" i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5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631" y="331948"/>
            <a:ext cx="8911687" cy="1280890"/>
          </a:xfrm>
        </p:spPr>
        <p:txBody>
          <a:bodyPr/>
          <a:lstStyle/>
          <a:p>
            <a:r>
              <a:rPr lang="lv-LV" b="1" dirty="0" smtClean="0"/>
              <a:t>General Steps of Procedures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1813560"/>
            <a:ext cx="10224452" cy="377762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lv-LV" sz="2200" dirty="0" smtClean="0"/>
              <a:t>Self-assessment process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Submission of the application and self-assessment report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Review of the documents by the Agency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Composing the experts group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Visit of the experts group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Joint report of the experts group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Comments by HEI on the factual errors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Decision by the Committee (with the HEI present)</a:t>
            </a:r>
          </a:p>
          <a:p>
            <a:pPr marL="514350" indent="-514350">
              <a:buAutoNum type="arabicPeriod"/>
            </a:pPr>
            <a:r>
              <a:rPr lang="lv-LV" sz="2200" dirty="0" smtClean="0"/>
              <a:t>Follow-up procedures</a:t>
            </a:r>
          </a:p>
        </p:txBody>
      </p:sp>
    </p:spTree>
    <p:extLst>
      <p:ext uri="{BB962C8B-B14F-4D97-AF65-F5344CB8AC3E}">
        <p14:creationId xmlns:p14="http://schemas.microsoft.com/office/powerpoint/2010/main" val="338698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294712"/>
            <a:ext cx="11327512" cy="1154947"/>
          </a:xfrm>
        </p:spPr>
        <p:txBody>
          <a:bodyPr/>
          <a:lstStyle/>
          <a:p>
            <a:r>
              <a:rPr lang="en-GB" dirty="0" smtClean="0"/>
              <a:t>Study programmes 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1639229"/>
            <a:ext cx="8527183" cy="4589985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 smtClean="0"/>
              <a:t>Accreditation of study programmes groups (study directions)</a:t>
            </a:r>
          </a:p>
          <a:p>
            <a:pPr marL="0" indent="0">
              <a:buNone/>
            </a:pPr>
            <a:r>
              <a:rPr lang="en-GB" sz="2200" dirty="0" smtClean="0"/>
              <a:t>All programmes are divided </a:t>
            </a:r>
            <a:r>
              <a:rPr lang="lv-LV" sz="2200" dirty="0" err="1" smtClean="0"/>
              <a:t>in</a:t>
            </a:r>
            <a:r>
              <a:rPr lang="lv-LV" sz="2200" dirty="0" smtClean="0"/>
              <a:t> </a:t>
            </a:r>
            <a:r>
              <a:rPr lang="en-GB" sz="2200" dirty="0" smtClean="0"/>
              <a:t>32</a:t>
            </a:r>
            <a:r>
              <a:rPr lang="lv-LV" sz="2200" dirty="0" smtClean="0"/>
              <a:t> </a:t>
            </a:r>
            <a:r>
              <a:rPr lang="lv-LV" sz="2200" dirty="0" err="1"/>
              <a:t>study</a:t>
            </a:r>
            <a:r>
              <a:rPr lang="lv-LV" sz="2200" dirty="0"/>
              <a:t> </a:t>
            </a:r>
            <a:r>
              <a:rPr lang="lv-LV" sz="2200" dirty="0" err="1"/>
              <a:t>directions</a:t>
            </a:r>
            <a:endParaRPr lang="lv-LV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lv-LV" sz="2000" dirty="0" err="1"/>
              <a:t>Each</a:t>
            </a:r>
            <a:r>
              <a:rPr lang="lv-LV" sz="2000" dirty="0"/>
              <a:t> </a:t>
            </a:r>
            <a:r>
              <a:rPr lang="lv-LV" sz="2000" dirty="0" err="1"/>
              <a:t>existing</a:t>
            </a:r>
            <a:r>
              <a:rPr lang="lv-LV" sz="2000" dirty="0"/>
              <a:t> </a:t>
            </a:r>
            <a:r>
              <a:rPr lang="lv-LV" sz="2000" dirty="0" err="1"/>
              <a:t>study</a:t>
            </a:r>
            <a:r>
              <a:rPr lang="lv-LV" sz="2000" dirty="0"/>
              <a:t> </a:t>
            </a:r>
            <a:r>
              <a:rPr lang="lv-LV" sz="2000" dirty="0" err="1"/>
              <a:t>programme</a:t>
            </a:r>
            <a:r>
              <a:rPr lang="lv-LV" sz="2000" dirty="0"/>
              <a:t> </a:t>
            </a:r>
            <a:r>
              <a:rPr lang="lv-LV" sz="2000" dirty="0" err="1"/>
              <a:t>is</a:t>
            </a:r>
            <a:r>
              <a:rPr lang="lv-LV" sz="2000" dirty="0"/>
              <a:t> </a:t>
            </a:r>
            <a:r>
              <a:rPr lang="lv-LV" sz="2000" dirty="0" err="1"/>
              <a:t>included</a:t>
            </a:r>
            <a:r>
              <a:rPr lang="lv-LV" sz="2000" dirty="0"/>
              <a:t> </a:t>
            </a:r>
            <a:r>
              <a:rPr lang="lv-LV" sz="2000" dirty="0" err="1"/>
              <a:t>in</a:t>
            </a:r>
            <a:r>
              <a:rPr lang="lv-LV" sz="2000" dirty="0"/>
              <a:t> a </a:t>
            </a:r>
            <a:r>
              <a:rPr lang="lv-LV" sz="2000" dirty="0" err="1"/>
              <a:t>study</a:t>
            </a:r>
            <a:r>
              <a:rPr lang="lv-LV" sz="2000" dirty="0"/>
              <a:t> </a:t>
            </a:r>
            <a:r>
              <a:rPr lang="lv-LV" sz="2000" dirty="0" err="1"/>
              <a:t>direction</a:t>
            </a:r>
            <a:endParaRPr lang="lv-LV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lv-LV" sz="2000" dirty="0" err="1"/>
              <a:t>Each</a:t>
            </a:r>
            <a:r>
              <a:rPr lang="lv-LV" sz="2000" dirty="0"/>
              <a:t> </a:t>
            </a:r>
            <a:r>
              <a:rPr lang="lv-LV" sz="2000" dirty="0" err="1"/>
              <a:t>new</a:t>
            </a:r>
            <a:r>
              <a:rPr lang="lv-LV" sz="2000" dirty="0"/>
              <a:t> </a:t>
            </a:r>
            <a:r>
              <a:rPr lang="lv-LV" sz="2000" dirty="0" err="1"/>
              <a:t>programme</a:t>
            </a:r>
            <a:r>
              <a:rPr lang="lv-LV" sz="2000" dirty="0"/>
              <a:t> </a:t>
            </a:r>
            <a:r>
              <a:rPr lang="lv-LV" sz="2000" dirty="0" err="1"/>
              <a:t>must</a:t>
            </a:r>
            <a:r>
              <a:rPr lang="lv-LV" sz="2000" dirty="0"/>
              <a:t> </a:t>
            </a:r>
            <a:r>
              <a:rPr lang="lv-LV" sz="2000" dirty="0" err="1"/>
              <a:t>be</a:t>
            </a:r>
            <a:r>
              <a:rPr lang="lv-LV" sz="2000" dirty="0"/>
              <a:t> </a:t>
            </a:r>
            <a:r>
              <a:rPr lang="en-GB" sz="2000" dirty="0"/>
              <a:t>introduced</a:t>
            </a:r>
            <a:r>
              <a:rPr lang="lv-LV" sz="2000" dirty="0"/>
              <a:t> </a:t>
            </a:r>
            <a:r>
              <a:rPr lang="lv-LV" sz="2000" dirty="0" err="1"/>
              <a:t>in</a:t>
            </a:r>
            <a:r>
              <a:rPr lang="lv-LV" sz="2000" dirty="0"/>
              <a:t> </a:t>
            </a:r>
            <a:r>
              <a:rPr lang="lv-LV" sz="2000" dirty="0" err="1"/>
              <a:t>existing</a:t>
            </a:r>
            <a:r>
              <a:rPr lang="lv-LV" sz="2000" dirty="0"/>
              <a:t> </a:t>
            </a:r>
            <a:r>
              <a:rPr lang="lv-LV" sz="2000" dirty="0" err="1"/>
              <a:t>study</a:t>
            </a:r>
            <a:r>
              <a:rPr lang="lv-LV" sz="2000" dirty="0"/>
              <a:t> </a:t>
            </a:r>
            <a:r>
              <a:rPr lang="lv-LV" sz="2000" dirty="0" err="1"/>
              <a:t>direction</a:t>
            </a:r>
            <a:endParaRPr lang="lv-LV" sz="2000" dirty="0"/>
          </a:p>
          <a:p>
            <a:pPr marL="0" indent="0">
              <a:buNone/>
            </a:pPr>
            <a:r>
              <a:rPr lang="en-GB" sz="2200" i="1" dirty="0" smtClean="0"/>
              <a:t>e.g. Education and Pedagogy or History and Philosophy or Management and Business administration etc.</a:t>
            </a:r>
          </a:p>
          <a:p>
            <a:pPr marL="0" indent="0">
              <a:buNone/>
            </a:pPr>
            <a:endParaRPr lang="lv-LV" sz="22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sz="2200" dirty="0"/>
              <a:t>Professional </a:t>
            </a:r>
            <a:r>
              <a:rPr lang="lv-LV" sz="2200" dirty="0" err="1"/>
              <a:t>and</a:t>
            </a:r>
            <a:r>
              <a:rPr lang="lv-LV" sz="2200" dirty="0"/>
              <a:t> </a:t>
            </a:r>
            <a:r>
              <a:rPr lang="lv-LV" sz="2200" dirty="0" err="1"/>
              <a:t>academic</a:t>
            </a:r>
            <a:r>
              <a:rPr lang="lv-LV" sz="2200" dirty="0"/>
              <a:t> </a:t>
            </a:r>
            <a:r>
              <a:rPr lang="lv-LV" sz="2200" dirty="0" err="1"/>
              <a:t>study</a:t>
            </a:r>
            <a:r>
              <a:rPr lang="lv-LV" sz="2200" dirty="0"/>
              <a:t> </a:t>
            </a:r>
            <a:r>
              <a:rPr lang="lv-LV" sz="2200" dirty="0" err="1"/>
              <a:t>programme</a:t>
            </a:r>
            <a:r>
              <a:rPr lang="en-GB" sz="2200" dirty="0" smtClean="0"/>
              <a:t>s (short cycle, bachelor, master and doctoral)</a:t>
            </a:r>
            <a:endParaRPr lang="lv-LV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72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431" y="160898"/>
            <a:ext cx="11327512" cy="1325563"/>
          </a:xfrm>
        </p:spPr>
        <p:txBody>
          <a:bodyPr/>
          <a:lstStyle/>
          <a:p>
            <a:r>
              <a:rPr lang="en-GB" dirty="0" smtClean="0"/>
              <a:t>Study programmes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1486461"/>
            <a:ext cx="8415671" cy="50927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Assessment of study direction </a:t>
            </a:r>
            <a:r>
              <a:rPr lang="en-GB" i="1" dirty="0" smtClean="0"/>
              <a:t>(e.g. management system, resources)</a:t>
            </a:r>
          </a:p>
          <a:p>
            <a:pPr marL="0" indent="0" algn="ctr">
              <a:buNone/>
            </a:pPr>
            <a:r>
              <a:rPr lang="en-GB" sz="3400" b="1" dirty="0" smtClean="0"/>
              <a:t>+ </a:t>
            </a:r>
          </a:p>
          <a:p>
            <a:pPr marL="0" indent="0">
              <a:buNone/>
            </a:pPr>
            <a:r>
              <a:rPr lang="en-GB" dirty="0" smtClean="0"/>
              <a:t>Assessment of each study programme </a:t>
            </a:r>
            <a:r>
              <a:rPr lang="en-GB" i="1" dirty="0" smtClean="0"/>
              <a:t>(content and specific requirements)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400" b="1" dirty="0"/>
              <a:t>=</a:t>
            </a:r>
            <a:endParaRPr lang="en-GB" sz="3400" b="1" dirty="0" smtClean="0"/>
          </a:p>
          <a:p>
            <a:r>
              <a:rPr lang="en-GB" dirty="0" smtClean="0"/>
              <a:t>Accreditation of Study Direction </a:t>
            </a:r>
            <a:r>
              <a:rPr lang="en-GB" i="1" dirty="0" smtClean="0"/>
              <a:t>(with all study programmes) </a:t>
            </a:r>
            <a:r>
              <a:rPr lang="en-GB" dirty="0" smtClean="0"/>
              <a:t>for 6 or 2 years or non-accreditation</a:t>
            </a:r>
          </a:p>
          <a:p>
            <a:r>
              <a:rPr lang="en-GB" dirty="0" smtClean="0"/>
              <a:t>Recommendations for further development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02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58" y="2509024"/>
            <a:ext cx="8694452" cy="3601844"/>
          </a:xfrm>
        </p:spPr>
        <p:txBody>
          <a:bodyPr>
            <a:normAutofit/>
          </a:bodyPr>
          <a:lstStyle/>
          <a:p>
            <a:r>
              <a:rPr lang="en-GB" dirty="0" smtClean="0"/>
              <a:t>Thank You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400" dirty="0" smtClean="0"/>
              <a:t>jolanta.silka@aic.lv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340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one Age PowerPoint Template" id="{D85D0602-0B68-9349-9E0E-69BF1BBA49AF}" vid="{8B518266-8126-634B-BDF3-6E39FA3BCF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EU-PowerPoint-Template</Template>
  <TotalTime>616</TotalTime>
  <Words>367</Words>
  <Application>Microsoft Office PowerPoint</Application>
  <PresentationFormat>Widescreen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</vt:lpstr>
      <vt:lpstr>Trebuchet MS</vt:lpstr>
      <vt:lpstr>Verdana</vt:lpstr>
      <vt:lpstr>Wingdings</vt:lpstr>
      <vt:lpstr>Office Theme</vt:lpstr>
      <vt:lpstr>PowerPoint Presentation</vt:lpstr>
      <vt:lpstr>The Framework for Accreditation Procedures</vt:lpstr>
      <vt:lpstr>Assessment Procedures</vt:lpstr>
      <vt:lpstr>Study programme</vt:lpstr>
      <vt:lpstr>General Steps of Procedures</vt:lpstr>
      <vt:lpstr>Study programmes assessment </vt:lpstr>
      <vt:lpstr>Study programmes assessment</vt:lpstr>
      <vt:lpstr>Thank You  jolanta.silka@aic.lv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arzumanov.t@outlook.com</dc:creator>
  <cp:lastModifiedBy>Nora Skaburskienė</cp:lastModifiedBy>
  <cp:revision>39</cp:revision>
  <dcterms:created xsi:type="dcterms:W3CDTF">2018-06-01T07:01:28Z</dcterms:created>
  <dcterms:modified xsi:type="dcterms:W3CDTF">2019-02-07T14:15:10Z</dcterms:modified>
</cp:coreProperties>
</file>