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6" d="100"/>
          <a:sy n="96" d="100"/>
        </p:scale>
        <p:origin x="6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FD91-D37F-4F5C-BC0C-4B79A159EFE1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7496-E00D-4109-8804-E7D864B65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3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FD91-D37F-4F5C-BC0C-4B79A159EFE1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7496-E00D-4109-8804-E7D864B65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39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FD91-D37F-4F5C-BC0C-4B79A159EFE1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7496-E00D-4109-8804-E7D864B65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98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FD91-D37F-4F5C-BC0C-4B79A159EFE1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7496-E00D-4109-8804-E7D864B65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7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FD91-D37F-4F5C-BC0C-4B79A159EFE1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7496-E00D-4109-8804-E7D864B65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1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FD91-D37F-4F5C-BC0C-4B79A159EFE1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7496-E00D-4109-8804-E7D864B65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28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FD91-D37F-4F5C-BC0C-4B79A159EFE1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7496-E00D-4109-8804-E7D864B65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09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FD91-D37F-4F5C-BC0C-4B79A159EFE1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7496-E00D-4109-8804-E7D864B65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5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FD91-D37F-4F5C-BC0C-4B79A159EFE1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7496-E00D-4109-8804-E7D864B65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5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FD91-D37F-4F5C-BC0C-4B79A159EFE1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7496-E00D-4109-8804-E7D864B65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287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FD91-D37F-4F5C-BC0C-4B79A159EFE1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17496-E00D-4109-8804-E7D864B65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22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CFD91-D37F-4F5C-BC0C-4B79A159EFE1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17496-E00D-4109-8804-E7D864B65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7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615718"/>
              </p:ext>
            </p:extLst>
          </p:nvPr>
        </p:nvGraphicFramePr>
        <p:xfrm>
          <a:off x="616226" y="1040297"/>
          <a:ext cx="10595113" cy="47638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8362">
                  <a:extLst>
                    <a:ext uri="{9D8B030D-6E8A-4147-A177-3AD203B41FA5}">
                      <a16:colId xmlns:a16="http://schemas.microsoft.com/office/drawing/2014/main" val="3662312625"/>
                    </a:ext>
                  </a:extLst>
                </a:gridCol>
                <a:gridCol w="2118362">
                  <a:extLst>
                    <a:ext uri="{9D8B030D-6E8A-4147-A177-3AD203B41FA5}">
                      <a16:colId xmlns:a16="http://schemas.microsoft.com/office/drawing/2014/main" val="2838804281"/>
                    </a:ext>
                  </a:extLst>
                </a:gridCol>
                <a:gridCol w="2119463">
                  <a:extLst>
                    <a:ext uri="{9D8B030D-6E8A-4147-A177-3AD203B41FA5}">
                      <a16:colId xmlns:a16="http://schemas.microsoft.com/office/drawing/2014/main" val="3063217031"/>
                    </a:ext>
                  </a:extLst>
                </a:gridCol>
                <a:gridCol w="2119463">
                  <a:extLst>
                    <a:ext uri="{9D8B030D-6E8A-4147-A177-3AD203B41FA5}">
                      <a16:colId xmlns:a16="http://schemas.microsoft.com/office/drawing/2014/main" val="351701803"/>
                    </a:ext>
                  </a:extLst>
                </a:gridCol>
                <a:gridCol w="2119463">
                  <a:extLst>
                    <a:ext uri="{9D8B030D-6E8A-4147-A177-3AD203B41FA5}">
                      <a16:colId xmlns:a16="http://schemas.microsoft.com/office/drawing/2014/main" val="4123399498"/>
                    </a:ext>
                  </a:extLst>
                </a:gridCol>
              </a:tblGrid>
              <a:tr h="1457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Actions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Results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Time frame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Responsible person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Required </a:t>
                      </a:r>
                      <a:r>
                        <a:rPr lang="en-US" sz="2400" dirty="0" smtClean="0">
                          <a:effectLst/>
                        </a:rPr>
                        <a:t>funding, other</a:t>
                      </a:r>
                      <a:r>
                        <a:rPr lang="en-US" sz="2400" baseline="0" dirty="0" smtClean="0">
                          <a:effectLst/>
                        </a:rPr>
                        <a:t> resources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0676335"/>
                  </a:ext>
                </a:extLst>
              </a:tr>
              <a:tr h="66122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1257977"/>
                  </a:ext>
                </a:extLst>
              </a:tr>
              <a:tr h="66122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3818101"/>
                  </a:ext>
                </a:extLst>
              </a:tr>
              <a:tr h="66122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8758679"/>
                  </a:ext>
                </a:extLst>
              </a:tr>
              <a:tr h="66122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8515061"/>
                  </a:ext>
                </a:extLst>
              </a:tr>
              <a:tr h="66122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lt-L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093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188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Jurgita Šiugždinienė</dc:creator>
  <cp:lastModifiedBy>Jurgita Šiugždinienė</cp:lastModifiedBy>
  <cp:revision>1</cp:revision>
  <dcterms:created xsi:type="dcterms:W3CDTF">2020-02-18T06:14:15Z</dcterms:created>
  <dcterms:modified xsi:type="dcterms:W3CDTF">2020-02-18T06:14:40Z</dcterms:modified>
</cp:coreProperties>
</file>