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16.tif" ContentType="image/tiff"/>
  <Override PartName="/ppt/media/image15.tif" ContentType="image/tiff"/>
  <Override PartName="/ppt/media/image14.jpeg" ContentType="image/jpeg"/>
  <Override PartName="/ppt/media/image13.png" ContentType="image/png"/>
  <Override PartName="/ppt/media/image12.png" ContentType="image/png"/>
  <Override PartName="/ppt/media/image11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slideLayouts/slideLayout72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_rels/slideLayout72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6.xml.rels" ContentType="application/vnd.openxmlformats-package.relationships+xml"/>
  <Override PartName="/ppt/slideLayouts/slideLayout5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9.png"/><Relationship Id="rId3" Type="http://schemas.openxmlformats.org/officeDocument/2006/relationships/image" Target="../media/image10.png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2" name="" descr=""/>
          <p:cNvPicPr/>
          <p:nvPr/>
        </p:nvPicPr>
        <p:blipFill>
          <a:blip r:embed="rId2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  <p:pic>
        <p:nvPicPr>
          <p:cNvPr id="143" name="" descr=""/>
          <p:cNvPicPr/>
          <p:nvPr/>
        </p:nvPicPr>
        <p:blipFill>
          <a:blip r:embed="rId3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8" name="" descr=""/>
          <p:cNvPicPr/>
          <p:nvPr/>
        </p:nvPicPr>
        <p:blipFill>
          <a:blip r:embed="rId2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  <p:pic>
        <p:nvPicPr>
          <p:cNvPr id="179" name="" descr=""/>
          <p:cNvPicPr/>
          <p:nvPr/>
        </p:nvPicPr>
        <p:blipFill>
          <a:blip r:embed="rId3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PlaceHolder 3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PlaceHolder 5"/>
          <p:cNvSpPr>
            <a:spLocks noGrp="1"/>
          </p:cNvSpPr>
          <p:nvPr>
            <p:ph type="body"/>
          </p:nvPr>
        </p:nvSpPr>
        <p:spPr>
          <a:xfrm>
            <a:off x="60948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5" name="" descr=""/>
          <p:cNvPicPr/>
          <p:nvPr/>
        </p:nvPicPr>
        <p:blipFill>
          <a:blip r:embed="rId2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  <p:pic>
        <p:nvPicPr>
          <p:cNvPr id="216" name="" descr=""/>
          <p:cNvPicPr/>
          <p:nvPr/>
        </p:nvPicPr>
        <p:blipFill>
          <a:blip r:embed="rId3"/>
          <a:stretch/>
        </p:blipFill>
        <p:spPr>
          <a:xfrm>
            <a:off x="609480" y="2550600"/>
            <a:ext cx="2612160" cy="2084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3976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947960" y="36817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947960" y="1604520"/>
            <a:ext cx="127440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1720"/>
            <a:ext cx="2612160" cy="18964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397656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PlaceHolder 3"/>
          <p:cNvSpPr>
            <a:spLocks noGrp="1"/>
          </p:cNvSpPr>
          <p:nvPr>
            <p:ph type="body"/>
          </p:nvPr>
        </p:nvSpPr>
        <p:spPr>
          <a:xfrm>
            <a:off x="3353040" y="1604520"/>
            <a:ext cx="2612160" cy="397656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4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5.tif"/><Relationship Id="rId2" Type="http://schemas.openxmlformats.org/officeDocument/2006/relationships/slideLayout" Target="../slideLayouts/slideLayout6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6.tif"/><Relationship Id="rId2" Type="http://schemas.openxmlformats.org/officeDocument/2006/relationships/slideLayout" Target="../slideLayouts/slideLayout6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Problem based learning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8" name="" descr=""/>
          <p:cNvPicPr/>
          <p:nvPr/>
        </p:nvPicPr>
        <p:blipFill>
          <a:blip r:embed="rId1"/>
          <a:stretch/>
        </p:blipFill>
        <p:spPr>
          <a:xfrm>
            <a:off x="2853720" y="1098360"/>
            <a:ext cx="5612040" cy="4259880"/>
          </a:xfrm>
          <a:prstGeom prst="rect">
            <a:avLst/>
          </a:prstGeom>
          <a:ln>
            <a:noFill/>
          </a:ln>
        </p:spPr>
      </p:pic>
      <p:sp>
        <p:nvSpPr>
          <p:cNvPr id="219" name="CustomShape 2"/>
          <p:cNvSpPr/>
          <p:nvPr/>
        </p:nvSpPr>
        <p:spPr>
          <a:xfrm>
            <a:off x="8503920" y="1097280"/>
            <a:ext cx="2377080" cy="2102760"/>
          </a:xfrm>
          <a:prstGeom prst="ellipse">
            <a:avLst/>
          </a:prstGeom>
          <a:solidFill>
            <a:srgbClr val="ccffcc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Scenario: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Real life situation with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“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trigers” to encourage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learning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3"/>
          <p:cNvSpPr/>
          <p:nvPr/>
        </p:nvSpPr>
        <p:spPr>
          <a:xfrm>
            <a:off x="548640" y="1188720"/>
            <a:ext cx="2194200" cy="1964520"/>
          </a:xfrm>
          <a:prstGeom prst="ellipse">
            <a:avLst/>
          </a:prstGeom>
          <a:solidFill>
            <a:srgbClr val="ffffcc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Student roles: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Leader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Secretary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Group members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CustomShape 4"/>
          <p:cNvSpPr/>
          <p:nvPr/>
        </p:nvSpPr>
        <p:spPr>
          <a:xfrm>
            <a:off x="1005840" y="4663440"/>
            <a:ext cx="2925720" cy="1462680"/>
          </a:xfrm>
          <a:prstGeom prst="ellipse">
            <a:avLst/>
          </a:prstGeom>
          <a:solidFill>
            <a:srgbClr val="e6e6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Settings: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Rooms for groupwork,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Information resources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CustomShape 5"/>
          <p:cNvSpPr/>
          <p:nvPr/>
        </p:nvSpPr>
        <p:spPr>
          <a:xfrm>
            <a:off x="7498080" y="4389120"/>
            <a:ext cx="2925720" cy="1645560"/>
          </a:xfrm>
          <a:prstGeom prst="ellipse">
            <a:avLst/>
          </a:prstGeom>
          <a:solidFill>
            <a:srgbClr val="ffcc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Process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models of several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“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steps” or “jumps”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" descr=""/>
          <p:cNvPicPr/>
          <p:nvPr/>
        </p:nvPicPr>
        <p:blipFill>
          <a:blip r:embed="rId1"/>
          <a:stretch/>
        </p:blipFill>
        <p:spPr>
          <a:xfrm>
            <a:off x="914400" y="360"/>
            <a:ext cx="10109160" cy="68572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4165200" y="990720"/>
            <a:ext cx="3453840" cy="4571280"/>
          </a:xfrm>
          <a:prstGeom prst="ellipse">
            <a:avLst/>
          </a:prstGeom>
          <a:solidFill>
            <a:srgbClr val="ffffff"/>
          </a:solidFill>
          <a:ln w="57240">
            <a:solidFill>
              <a:srgbClr val="000000"/>
            </a:solidFill>
            <a:miter/>
          </a:ln>
          <a:effectLst>
            <a:outerShdw dir="2700000" dist="107932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25" name="CustomShape 2"/>
          <p:cNvSpPr/>
          <p:nvPr/>
        </p:nvSpPr>
        <p:spPr>
          <a:xfrm>
            <a:off x="3221640" y="2895480"/>
            <a:ext cx="812160" cy="60912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00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26" name="CustomShape 3"/>
          <p:cNvSpPr/>
          <p:nvPr/>
        </p:nvSpPr>
        <p:spPr>
          <a:xfrm>
            <a:off x="3407760" y="2997360"/>
            <a:ext cx="100440" cy="7524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7" name="CustomShape 4"/>
          <p:cNvSpPr/>
          <p:nvPr/>
        </p:nvSpPr>
        <p:spPr>
          <a:xfrm>
            <a:off x="3759480" y="3068640"/>
            <a:ext cx="10044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8" name="CustomShape 5"/>
          <p:cNvSpPr/>
          <p:nvPr/>
        </p:nvSpPr>
        <p:spPr>
          <a:xfrm>
            <a:off x="3657240" y="3141720"/>
            <a:ext cx="101160" cy="15156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29" name="CustomShape 6"/>
          <p:cNvSpPr/>
          <p:nvPr/>
        </p:nvSpPr>
        <p:spPr>
          <a:xfrm rot="11777400">
            <a:off x="3490200" y="3332880"/>
            <a:ext cx="298800" cy="154080"/>
          </a:xfrm>
          <a:custGeom>
            <a:avLst/>
            <a:gdLst/>
            <a:ahLst/>
            <a:rect l="l" t="t" r="r" b="b"/>
            <a:pathLst>
              <a:path w="730" h="503">
                <a:moveTo>
                  <a:pt x="700" y="0"/>
                </a:moveTo>
                <a:lnTo>
                  <a:pt x="707" y="10"/>
                </a:lnTo>
                <a:lnTo>
                  <a:pt x="713" y="18"/>
                </a:lnTo>
                <a:lnTo>
                  <a:pt x="718" y="28"/>
                </a:lnTo>
                <a:lnTo>
                  <a:pt x="721" y="38"/>
                </a:lnTo>
                <a:lnTo>
                  <a:pt x="725" y="48"/>
                </a:lnTo>
                <a:lnTo>
                  <a:pt x="727" y="59"/>
                </a:lnTo>
                <a:lnTo>
                  <a:pt x="729" y="71"/>
                </a:lnTo>
                <a:lnTo>
                  <a:pt x="728" y="84"/>
                </a:lnTo>
                <a:lnTo>
                  <a:pt x="728" y="95"/>
                </a:lnTo>
                <a:lnTo>
                  <a:pt x="726" y="107"/>
                </a:lnTo>
                <a:lnTo>
                  <a:pt x="724" y="120"/>
                </a:lnTo>
                <a:lnTo>
                  <a:pt x="719" y="134"/>
                </a:lnTo>
                <a:lnTo>
                  <a:pt x="716" y="148"/>
                </a:lnTo>
                <a:lnTo>
                  <a:pt x="710" y="161"/>
                </a:lnTo>
                <a:lnTo>
                  <a:pt x="704" y="174"/>
                </a:lnTo>
                <a:lnTo>
                  <a:pt x="696" y="188"/>
                </a:lnTo>
                <a:lnTo>
                  <a:pt x="688" y="202"/>
                </a:lnTo>
                <a:lnTo>
                  <a:pt x="679" y="216"/>
                </a:lnTo>
                <a:lnTo>
                  <a:pt x="669" y="229"/>
                </a:lnTo>
                <a:lnTo>
                  <a:pt x="658" y="244"/>
                </a:lnTo>
                <a:lnTo>
                  <a:pt x="646" y="258"/>
                </a:lnTo>
                <a:lnTo>
                  <a:pt x="633" y="272"/>
                </a:lnTo>
                <a:lnTo>
                  <a:pt x="621" y="286"/>
                </a:lnTo>
                <a:lnTo>
                  <a:pt x="607" y="300"/>
                </a:lnTo>
                <a:lnTo>
                  <a:pt x="593" y="313"/>
                </a:lnTo>
                <a:lnTo>
                  <a:pt x="577" y="326"/>
                </a:lnTo>
                <a:lnTo>
                  <a:pt x="563" y="339"/>
                </a:lnTo>
                <a:lnTo>
                  <a:pt x="546" y="352"/>
                </a:lnTo>
                <a:lnTo>
                  <a:pt x="529" y="364"/>
                </a:lnTo>
                <a:lnTo>
                  <a:pt x="512" y="376"/>
                </a:lnTo>
                <a:lnTo>
                  <a:pt x="494" y="388"/>
                </a:lnTo>
                <a:lnTo>
                  <a:pt x="477" y="399"/>
                </a:lnTo>
                <a:lnTo>
                  <a:pt x="458" y="410"/>
                </a:lnTo>
                <a:lnTo>
                  <a:pt x="440" y="420"/>
                </a:lnTo>
                <a:lnTo>
                  <a:pt x="421" y="430"/>
                </a:lnTo>
                <a:lnTo>
                  <a:pt x="402" y="439"/>
                </a:lnTo>
                <a:lnTo>
                  <a:pt x="383" y="447"/>
                </a:lnTo>
                <a:lnTo>
                  <a:pt x="364" y="455"/>
                </a:lnTo>
                <a:lnTo>
                  <a:pt x="344" y="463"/>
                </a:lnTo>
                <a:lnTo>
                  <a:pt x="325" y="469"/>
                </a:lnTo>
                <a:lnTo>
                  <a:pt x="306" y="476"/>
                </a:lnTo>
                <a:lnTo>
                  <a:pt x="287" y="480"/>
                </a:lnTo>
                <a:lnTo>
                  <a:pt x="268" y="486"/>
                </a:lnTo>
                <a:lnTo>
                  <a:pt x="249" y="490"/>
                </a:lnTo>
                <a:lnTo>
                  <a:pt x="231" y="494"/>
                </a:lnTo>
                <a:lnTo>
                  <a:pt x="213" y="497"/>
                </a:lnTo>
                <a:lnTo>
                  <a:pt x="195" y="499"/>
                </a:lnTo>
                <a:lnTo>
                  <a:pt x="177" y="501"/>
                </a:lnTo>
                <a:lnTo>
                  <a:pt x="161" y="502"/>
                </a:lnTo>
                <a:lnTo>
                  <a:pt x="145" y="501"/>
                </a:lnTo>
                <a:lnTo>
                  <a:pt x="128" y="501"/>
                </a:lnTo>
                <a:lnTo>
                  <a:pt x="113" y="499"/>
                </a:lnTo>
                <a:lnTo>
                  <a:pt x="99" y="498"/>
                </a:lnTo>
                <a:lnTo>
                  <a:pt x="85" y="495"/>
                </a:lnTo>
                <a:lnTo>
                  <a:pt x="71" y="491"/>
                </a:lnTo>
                <a:lnTo>
                  <a:pt x="59" y="487"/>
                </a:lnTo>
                <a:lnTo>
                  <a:pt x="47" y="482"/>
                </a:lnTo>
                <a:lnTo>
                  <a:pt x="36" y="477"/>
                </a:lnTo>
                <a:lnTo>
                  <a:pt x="26" y="470"/>
                </a:lnTo>
                <a:lnTo>
                  <a:pt x="16" y="464"/>
                </a:lnTo>
                <a:lnTo>
                  <a:pt x="7" y="456"/>
                </a:lnTo>
                <a:lnTo>
                  <a:pt x="0" y="449"/>
                </a:lnTo>
                <a:lnTo>
                  <a:pt x="174" y="336"/>
                </a:lnTo>
                <a:lnTo>
                  <a:pt x="178" y="340"/>
                </a:lnTo>
                <a:lnTo>
                  <a:pt x="183" y="344"/>
                </a:lnTo>
                <a:lnTo>
                  <a:pt x="187" y="347"/>
                </a:lnTo>
                <a:lnTo>
                  <a:pt x="193" y="351"/>
                </a:lnTo>
                <a:lnTo>
                  <a:pt x="199" y="353"/>
                </a:lnTo>
                <a:lnTo>
                  <a:pt x="205" y="356"/>
                </a:lnTo>
                <a:lnTo>
                  <a:pt x="211" y="358"/>
                </a:lnTo>
                <a:lnTo>
                  <a:pt x="218" y="360"/>
                </a:lnTo>
                <a:lnTo>
                  <a:pt x="224" y="361"/>
                </a:lnTo>
                <a:lnTo>
                  <a:pt x="232" y="362"/>
                </a:lnTo>
                <a:lnTo>
                  <a:pt x="239" y="363"/>
                </a:lnTo>
                <a:lnTo>
                  <a:pt x="248" y="364"/>
                </a:lnTo>
                <a:lnTo>
                  <a:pt x="256" y="363"/>
                </a:lnTo>
                <a:lnTo>
                  <a:pt x="264" y="362"/>
                </a:lnTo>
                <a:lnTo>
                  <a:pt x="272" y="362"/>
                </a:lnTo>
                <a:lnTo>
                  <a:pt x="281" y="361"/>
                </a:lnTo>
                <a:lnTo>
                  <a:pt x="291" y="359"/>
                </a:lnTo>
                <a:lnTo>
                  <a:pt x="300" y="357"/>
                </a:lnTo>
                <a:lnTo>
                  <a:pt x="309" y="356"/>
                </a:lnTo>
                <a:lnTo>
                  <a:pt x="319" y="353"/>
                </a:lnTo>
                <a:lnTo>
                  <a:pt x="328" y="350"/>
                </a:lnTo>
                <a:lnTo>
                  <a:pt x="338" y="348"/>
                </a:lnTo>
                <a:lnTo>
                  <a:pt x="347" y="344"/>
                </a:lnTo>
                <a:lnTo>
                  <a:pt x="358" y="340"/>
                </a:lnTo>
                <a:lnTo>
                  <a:pt x="367" y="336"/>
                </a:lnTo>
                <a:lnTo>
                  <a:pt x="376" y="332"/>
                </a:lnTo>
                <a:lnTo>
                  <a:pt x="386" y="327"/>
                </a:lnTo>
                <a:lnTo>
                  <a:pt x="396" y="322"/>
                </a:lnTo>
                <a:lnTo>
                  <a:pt x="404" y="317"/>
                </a:lnTo>
                <a:lnTo>
                  <a:pt x="413" y="312"/>
                </a:lnTo>
                <a:lnTo>
                  <a:pt x="423" y="306"/>
                </a:lnTo>
                <a:lnTo>
                  <a:pt x="431" y="301"/>
                </a:lnTo>
                <a:lnTo>
                  <a:pt x="439" y="294"/>
                </a:lnTo>
                <a:lnTo>
                  <a:pt x="448" y="289"/>
                </a:lnTo>
                <a:lnTo>
                  <a:pt x="456" y="282"/>
                </a:lnTo>
                <a:lnTo>
                  <a:pt x="464" y="277"/>
                </a:lnTo>
                <a:lnTo>
                  <a:pt x="471" y="269"/>
                </a:lnTo>
                <a:lnTo>
                  <a:pt x="478" y="262"/>
                </a:lnTo>
                <a:lnTo>
                  <a:pt x="486" y="256"/>
                </a:lnTo>
                <a:lnTo>
                  <a:pt x="492" y="249"/>
                </a:lnTo>
                <a:lnTo>
                  <a:pt x="499" y="241"/>
                </a:lnTo>
                <a:lnTo>
                  <a:pt x="504" y="235"/>
                </a:lnTo>
                <a:lnTo>
                  <a:pt x="510" y="228"/>
                </a:lnTo>
                <a:lnTo>
                  <a:pt x="514" y="220"/>
                </a:lnTo>
                <a:lnTo>
                  <a:pt x="519" y="214"/>
                </a:lnTo>
                <a:lnTo>
                  <a:pt x="523" y="206"/>
                </a:lnTo>
                <a:lnTo>
                  <a:pt x="527" y="199"/>
                </a:lnTo>
                <a:lnTo>
                  <a:pt x="530" y="193"/>
                </a:lnTo>
                <a:lnTo>
                  <a:pt x="532" y="186"/>
                </a:lnTo>
                <a:lnTo>
                  <a:pt x="536" y="180"/>
                </a:lnTo>
                <a:lnTo>
                  <a:pt x="538" y="173"/>
                </a:lnTo>
                <a:lnTo>
                  <a:pt x="538" y="166"/>
                </a:lnTo>
                <a:lnTo>
                  <a:pt x="539" y="160"/>
                </a:lnTo>
                <a:lnTo>
                  <a:pt x="540" y="154"/>
                </a:lnTo>
                <a:lnTo>
                  <a:pt x="540" y="148"/>
                </a:lnTo>
                <a:lnTo>
                  <a:pt x="538" y="142"/>
                </a:lnTo>
                <a:lnTo>
                  <a:pt x="538" y="136"/>
                </a:lnTo>
                <a:lnTo>
                  <a:pt x="536" y="132"/>
                </a:lnTo>
                <a:lnTo>
                  <a:pt x="534" y="126"/>
                </a:lnTo>
                <a:lnTo>
                  <a:pt x="531" y="122"/>
                </a:lnTo>
                <a:lnTo>
                  <a:pt x="529" y="116"/>
                </a:lnTo>
                <a:lnTo>
                  <a:pt x="525" y="113"/>
                </a:lnTo>
                <a:lnTo>
                  <a:pt x="700" y="0"/>
                </a:lnTo>
              </a:path>
            </a:pathLst>
          </a:cu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0" name="CustomShape 7"/>
          <p:cNvSpPr/>
          <p:nvPr/>
        </p:nvSpPr>
        <p:spPr>
          <a:xfrm>
            <a:off x="3657600" y="1447920"/>
            <a:ext cx="811800" cy="608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00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31" name="CustomShape 8"/>
          <p:cNvSpPr/>
          <p:nvPr/>
        </p:nvSpPr>
        <p:spPr>
          <a:xfrm>
            <a:off x="3860280" y="1676520"/>
            <a:ext cx="101160" cy="7524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2" name="CustomShape 9"/>
          <p:cNvSpPr/>
          <p:nvPr/>
        </p:nvSpPr>
        <p:spPr>
          <a:xfrm>
            <a:off x="4074840" y="1623960"/>
            <a:ext cx="10044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3" name="CustomShape 10"/>
          <p:cNvSpPr/>
          <p:nvPr/>
        </p:nvSpPr>
        <p:spPr>
          <a:xfrm>
            <a:off x="3983400" y="1700280"/>
            <a:ext cx="101160" cy="15156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4" name="CustomShape 11"/>
          <p:cNvSpPr/>
          <p:nvPr/>
        </p:nvSpPr>
        <p:spPr>
          <a:xfrm rot="10199400">
            <a:off x="3852360" y="1879200"/>
            <a:ext cx="301680" cy="152640"/>
          </a:xfrm>
          <a:custGeom>
            <a:avLst/>
            <a:gdLst/>
            <a:ahLst/>
            <a:rect l="l" t="t" r="r" b="b"/>
            <a:pathLst>
              <a:path w="801" h="385">
                <a:moveTo>
                  <a:pt x="800" y="287"/>
                </a:moveTo>
                <a:lnTo>
                  <a:pt x="794" y="296"/>
                </a:lnTo>
                <a:lnTo>
                  <a:pt x="788" y="307"/>
                </a:lnTo>
                <a:lnTo>
                  <a:pt x="781" y="314"/>
                </a:lnTo>
                <a:lnTo>
                  <a:pt x="772" y="323"/>
                </a:lnTo>
                <a:lnTo>
                  <a:pt x="764" y="331"/>
                </a:lnTo>
                <a:lnTo>
                  <a:pt x="754" y="339"/>
                </a:lnTo>
                <a:lnTo>
                  <a:pt x="743" y="345"/>
                </a:lnTo>
                <a:lnTo>
                  <a:pt x="731" y="351"/>
                </a:lnTo>
                <a:lnTo>
                  <a:pt x="719" y="357"/>
                </a:lnTo>
                <a:lnTo>
                  <a:pt x="706" y="362"/>
                </a:lnTo>
                <a:lnTo>
                  <a:pt x="690" y="368"/>
                </a:lnTo>
                <a:lnTo>
                  <a:pt x="676" y="372"/>
                </a:lnTo>
                <a:lnTo>
                  <a:pt x="661" y="375"/>
                </a:lnTo>
                <a:lnTo>
                  <a:pt x="644" y="379"/>
                </a:lnTo>
                <a:lnTo>
                  <a:pt x="627" y="381"/>
                </a:lnTo>
                <a:lnTo>
                  <a:pt x="610" y="382"/>
                </a:lnTo>
                <a:lnTo>
                  <a:pt x="592" y="384"/>
                </a:lnTo>
                <a:lnTo>
                  <a:pt x="574" y="384"/>
                </a:lnTo>
                <a:lnTo>
                  <a:pt x="554" y="384"/>
                </a:lnTo>
                <a:lnTo>
                  <a:pt x="535" y="384"/>
                </a:lnTo>
                <a:lnTo>
                  <a:pt x="516" y="382"/>
                </a:lnTo>
                <a:lnTo>
                  <a:pt x="495" y="380"/>
                </a:lnTo>
                <a:lnTo>
                  <a:pt x="475" y="378"/>
                </a:lnTo>
                <a:lnTo>
                  <a:pt x="456" y="375"/>
                </a:lnTo>
                <a:lnTo>
                  <a:pt x="435" y="370"/>
                </a:lnTo>
                <a:lnTo>
                  <a:pt x="414" y="367"/>
                </a:lnTo>
                <a:lnTo>
                  <a:pt x="394" y="362"/>
                </a:lnTo>
                <a:lnTo>
                  <a:pt x="374" y="356"/>
                </a:lnTo>
                <a:lnTo>
                  <a:pt x="352" y="350"/>
                </a:lnTo>
                <a:lnTo>
                  <a:pt x="332" y="344"/>
                </a:lnTo>
                <a:lnTo>
                  <a:pt x="312" y="336"/>
                </a:lnTo>
                <a:lnTo>
                  <a:pt x="293" y="329"/>
                </a:lnTo>
                <a:lnTo>
                  <a:pt x="273" y="321"/>
                </a:lnTo>
                <a:lnTo>
                  <a:pt x="253" y="313"/>
                </a:lnTo>
                <a:lnTo>
                  <a:pt x="235" y="303"/>
                </a:lnTo>
                <a:lnTo>
                  <a:pt x="217" y="294"/>
                </a:lnTo>
                <a:lnTo>
                  <a:pt x="198" y="285"/>
                </a:lnTo>
                <a:lnTo>
                  <a:pt x="181" y="275"/>
                </a:lnTo>
                <a:lnTo>
                  <a:pt x="163" y="264"/>
                </a:lnTo>
                <a:lnTo>
                  <a:pt x="148" y="254"/>
                </a:lnTo>
                <a:lnTo>
                  <a:pt x="133" y="243"/>
                </a:lnTo>
                <a:lnTo>
                  <a:pt x="117" y="232"/>
                </a:lnTo>
                <a:lnTo>
                  <a:pt x="103" y="220"/>
                </a:lnTo>
                <a:lnTo>
                  <a:pt x="90" y="208"/>
                </a:lnTo>
                <a:lnTo>
                  <a:pt x="77" y="196"/>
                </a:lnTo>
                <a:lnTo>
                  <a:pt x="67" y="184"/>
                </a:lnTo>
                <a:lnTo>
                  <a:pt x="56" y="172"/>
                </a:lnTo>
                <a:lnTo>
                  <a:pt x="45" y="160"/>
                </a:lnTo>
                <a:lnTo>
                  <a:pt x="37" y="148"/>
                </a:lnTo>
                <a:lnTo>
                  <a:pt x="28" y="136"/>
                </a:lnTo>
                <a:lnTo>
                  <a:pt x="22" y="124"/>
                </a:lnTo>
                <a:lnTo>
                  <a:pt x="16" y="111"/>
                </a:lnTo>
                <a:lnTo>
                  <a:pt x="10" y="99"/>
                </a:lnTo>
                <a:lnTo>
                  <a:pt x="6" y="87"/>
                </a:lnTo>
                <a:lnTo>
                  <a:pt x="3" y="76"/>
                </a:lnTo>
                <a:lnTo>
                  <a:pt x="1" y="64"/>
                </a:lnTo>
                <a:lnTo>
                  <a:pt x="0" y="53"/>
                </a:lnTo>
                <a:lnTo>
                  <a:pt x="0" y="42"/>
                </a:lnTo>
                <a:lnTo>
                  <a:pt x="1" y="31"/>
                </a:lnTo>
                <a:lnTo>
                  <a:pt x="2" y="21"/>
                </a:lnTo>
                <a:lnTo>
                  <a:pt x="6" y="10"/>
                </a:lnTo>
                <a:lnTo>
                  <a:pt x="10" y="0"/>
                </a:lnTo>
                <a:lnTo>
                  <a:pt x="208" y="71"/>
                </a:lnTo>
                <a:lnTo>
                  <a:pt x="206" y="76"/>
                </a:lnTo>
                <a:lnTo>
                  <a:pt x="204" y="82"/>
                </a:lnTo>
                <a:lnTo>
                  <a:pt x="203" y="87"/>
                </a:lnTo>
                <a:lnTo>
                  <a:pt x="202" y="92"/>
                </a:lnTo>
                <a:lnTo>
                  <a:pt x="203" y="99"/>
                </a:lnTo>
                <a:lnTo>
                  <a:pt x="203" y="104"/>
                </a:lnTo>
                <a:lnTo>
                  <a:pt x="204" y="110"/>
                </a:lnTo>
                <a:lnTo>
                  <a:pt x="206" y="116"/>
                </a:lnTo>
                <a:lnTo>
                  <a:pt x="207" y="122"/>
                </a:lnTo>
                <a:lnTo>
                  <a:pt x="210" y="127"/>
                </a:lnTo>
                <a:lnTo>
                  <a:pt x="213" y="134"/>
                </a:lnTo>
                <a:lnTo>
                  <a:pt x="217" y="140"/>
                </a:lnTo>
                <a:lnTo>
                  <a:pt x="221" y="146"/>
                </a:lnTo>
                <a:lnTo>
                  <a:pt x="225" y="152"/>
                </a:lnTo>
                <a:lnTo>
                  <a:pt x="230" y="158"/>
                </a:lnTo>
                <a:lnTo>
                  <a:pt x="235" y="164"/>
                </a:lnTo>
                <a:lnTo>
                  <a:pt x="241" y="170"/>
                </a:lnTo>
                <a:lnTo>
                  <a:pt x="247" y="177"/>
                </a:lnTo>
                <a:lnTo>
                  <a:pt x="254" y="182"/>
                </a:lnTo>
                <a:lnTo>
                  <a:pt x="261" y="188"/>
                </a:lnTo>
                <a:lnTo>
                  <a:pt x="268" y="194"/>
                </a:lnTo>
                <a:lnTo>
                  <a:pt x="276" y="199"/>
                </a:lnTo>
                <a:lnTo>
                  <a:pt x="285" y="204"/>
                </a:lnTo>
                <a:lnTo>
                  <a:pt x="293" y="209"/>
                </a:lnTo>
                <a:lnTo>
                  <a:pt x="301" y="215"/>
                </a:lnTo>
                <a:lnTo>
                  <a:pt x="310" y="219"/>
                </a:lnTo>
                <a:lnTo>
                  <a:pt x="320" y="224"/>
                </a:lnTo>
                <a:lnTo>
                  <a:pt x="329" y="229"/>
                </a:lnTo>
                <a:lnTo>
                  <a:pt x="340" y="233"/>
                </a:lnTo>
                <a:lnTo>
                  <a:pt x="348" y="237"/>
                </a:lnTo>
                <a:lnTo>
                  <a:pt x="358" y="241"/>
                </a:lnTo>
                <a:lnTo>
                  <a:pt x="369" y="244"/>
                </a:lnTo>
                <a:lnTo>
                  <a:pt x="379" y="247"/>
                </a:lnTo>
                <a:lnTo>
                  <a:pt x="389" y="250"/>
                </a:lnTo>
                <a:lnTo>
                  <a:pt x="399" y="253"/>
                </a:lnTo>
                <a:lnTo>
                  <a:pt x="409" y="256"/>
                </a:lnTo>
                <a:lnTo>
                  <a:pt x="419" y="258"/>
                </a:lnTo>
                <a:lnTo>
                  <a:pt x="430" y="259"/>
                </a:lnTo>
                <a:lnTo>
                  <a:pt x="440" y="260"/>
                </a:lnTo>
                <a:lnTo>
                  <a:pt x="450" y="262"/>
                </a:lnTo>
                <a:lnTo>
                  <a:pt x="460" y="264"/>
                </a:lnTo>
                <a:lnTo>
                  <a:pt x="470" y="264"/>
                </a:lnTo>
                <a:lnTo>
                  <a:pt x="479" y="264"/>
                </a:lnTo>
                <a:lnTo>
                  <a:pt x="489" y="265"/>
                </a:lnTo>
                <a:lnTo>
                  <a:pt x="499" y="264"/>
                </a:lnTo>
                <a:lnTo>
                  <a:pt x="508" y="264"/>
                </a:lnTo>
                <a:lnTo>
                  <a:pt x="516" y="263"/>
                </a:lnTo>
                <a:lnTo>
                  <a:pt x="524" y="261"/>
                </a:lnTo>
                <a:lnTo>
                  <a:pt x="533" y="260"/>
                </a:lnTo>
                <a:lnTo>
                  <a:pt x="540" y="258"/>
                </a:lnTo>
                <a:lnTo>
                  <a:pt x="548" y="256"/>
                </a:lnTo>
                <a:lnTo>
                  <a:pt x="555" y="253"/>
                </a:lnTo>
                <a:lnTo>
                  <a:pt x="562" y="250"/>
                </a:lnTo>
                <a:lnTo>
                  <a:pt x="568" y="248"/>
                </a:lnTo>
                <a:lnTo>
                  <a:pt x="574" y="244"/>
                </a:lnTo>
                <a:lnTo>
                  <a:pt x="579" y="241"/>
                </a:lnTo>
                <a:lnTo>
                  <a:pt x="584" y="237"/>
                </a:lnTo>
                <a:lnTo>
                  <a:pt x="589" y="234"/>
                </a:lnTo>
                <a:lnTo>
                  <a:pt x="593" y="230"/>
                </a:lnTo>
                <a:lnTo>
                  <a:pt x="597" y="225"/>
                </a:lnTo>
                <a:lnTo>
                  <a:pt x="600" y="220"/>
                </a:lnTo>
                <a:lnTo>
                  <a:pt x="602" y="216"/>
                </a:lnTo>
                <a:lnTo>
                  <a:pt x="800" y="287"/>
                </a:lnTo>
              </a:path>
            </a:pathLst>
          </a:cu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CustomShape 12"/>
          <p:cNvSpPr/>
          <p:nvPr/>
        </p:nvSpPr>
        <p:spPr>
          <a:xfrm>
            <a:off x="7315200" y="1295280"/>
            <a:ext cx="811800" cy="60912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00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36" name="CustomShape 13"/>
          <p:cNvSpPr/>
          <p:nvPr/>
        </p:nvSpPr>
        <p:spPr>
          <a:xfrm>
            <a:off x="7517880" y="1413000"/>
            <a:ext cx="101160" cy="75240"/>
          </a:xfrm>
          <a:prstGeom prst="ellipse">
            <a:avLst/>
          </a:prstGeom>
          <a:solidFill>
            <a:srgbClr val="0066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7" name="CustomShape 14"/>
          <p:cNvSpPr/>
          <p:nvPr/>
        </p:nvSpPr>
        <p:spPr>
          <a:xfrm>
            <a:off x="7721640" y="1484280"/>
            <a:ext cx="100440" cy="75600"/>
          </a:xfrm>
          <a:prstGeom prst="ellipse">
            <a:avLst/>
          </a:prstGeom>
          <a:solidFill>
            <a:srgbClr val="0066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8" name="CustomShape 15"/>
          <p:cNvSpPr/>
          <p:nvPr/>
        </p:nvSpPr>
        <p:spPr>
          <a:xfrm>
            <a:off x="7619760" y="1557360"/>
            <a:ext cx="101160" cy="151560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39" name="CustomShape 16"/>
          <p:cNvSpPr/>
          <p:nvPr/>
        </p:nvSpPr>
        <p:spPr>
          <a:xfrm rot="9984000">
            <a:off x="7458120" y="1770840"/>
            <a:ext cx="300240" cy="153720"/>
          </a:xfrm>
          <a:custGeom>
            <a:avLst/>
            <a:gdLst/>
            <a:ahLst/>
            <a:rect l="l" t="t" r="r" b="b"/>
            <a:pathLst>
              <a:path w="765" h="452">
                <a:moveTo>
                  <a:pt x="764" y="381"/>
                </a:moveTo>
                <a:lnTo>
                  <a:pt x="756" y="390"/>
                </a:lnTo>
                <a:lnTo>
                  <a:pt x="749" y="399"/>
                </a:lnTo>
                <a:lnTo>
                  <a:pt x="740" y="406"/>
                </a:lnTo>
                <a:lnTo>
                  <a:pt x="731" y="413"/>
                </a:lnTo>
                <a:lnTo>
                  <a:pt x="721" y="420"/>
                </a:lnTo>
                <a:lnTo>
                  <a:pt x="710" y="426"/>
                </a:lnTo>
                <a:lnTo>
                  <a:pt x="698" y="432"/>
                </a:lnTo>
                <a:lnTo>
                  <a:pt x="684" y="436"/>
                </a:lnTo>
                <a:lnTo>
                  <a:pt x="671" y="441"/>
                </a:lnTo>
                <a:lnTo>
                  <a:pt x="657" y="444"/>
                </a:lnTo>
                <a:lnTo>
                  <a:pt x="643" y="447"/>
                </a:lnTo>
                <a:lnTo>
                  <a:pt x="627" y="449"/>
                </a:lnTo>
                <a:lnTo>
                  <a:pt x="611" y="451"/>
                </a:lnTo>
                <a:lnTo>
                  <a:pt x="593" y="451"/>
                </a:lnTo>
                <a:lnTo>
                  <a:pt x="577" y="451"/>
                </a:lnTo>
                <a:lnTo>
                  <a:pt x="558" y="451"/>
                </a:lnTo>
                <a:lnTo>
                  <a:pt x="540" y="449"/>
                </a:lnTo>
                <a:lnTo>
                  <a:pt x="522" y="448"/>
                </a:lnTo>
                <a:lnTo>
                  <a:pt x="503" y="446"/>
                </a:lnTo>
                <a:lnTo>
                  <a:pt x="483" y="442"/>
                </a:lnTo>
                <a:lnTo>
                  <a:pt x="464" y="439"/>
                </a:lnTo>
                <a:lnTo>
                  <a:pt x="445" y="435"/>
                </a:lnTo>
                <a:lnTo>
                  <a:pt x="425" y="430"/>
                </a:lnTo>
                <a:lnTo>
                  <a:pt x="404" y="424"/>
                </a:lnTo>
                <a:lnTo>
                  <a:pt x="385" y="417"/>
                </a:lnTo>
                <a:lnTo>
                  <a:pt x="366" y="410"/>
                </a:lnTo>
                <a:lnTo>
                  <a:pt x="346" y="403"/>
                </a:lnTo>
                <a:lnTo>
                  <a:pt x="326" y="396"/>
                </a:lnTo>
                <a:lnTo>
                  <a:pt x="306" y="387"/>
                </a:lnTo>
                <a:lnTo>
                  <a:pt x="287" y="378"/>
                </a:lnTo>
                <a:lnTo>
                  <a:pt x="269" y="368"/>
                </a:lnTo>
                <a:lnTo>
                  <a:pt x="249" y="359"/>
                </a:lnTo>
                <a:lnTo>
                  <a:pt x="231" y="348"/>
                </a:lnTo>
                <a:lnTo>
                  <a:pt x="213" y="338"/>
                </a:lnTo>
                <a:lnTo>
                  <a:pt x="195" y="327"/>
                </a:lnTo>
                <a:lnTo>
                  <a:pt x="179" y="315"/>
                </a:lnTo>
                <a:lnTo>
                  <a:pt x="163" y="303"/>
                </a:lnTo>
                <a:lnTo>
                  <a:pt x="146" y="291"/>
                </a:lnTo>
                <a:lnTo>
                  <a:pt x="131" y="278"/>
                </a:lnTo>
                <a:lnTo>
                  <a:pt x="118" y="266"/>
                </a:lnTo>
                <a:lnTo>
                  <a:pt x="103" y="253"/>
                </a:lnTo>
                <a:lnTo>
                  <a:pt x="91" y="240"/>
                </a:lnTo>
                <a:lnTo>
                  <a:pt x="79" y="227"/>
                </a:lnTo>
                <a:lnTo>
                  <a:pt x="66" y="214"/>
                </a:lnTo>
                <a:lnTo>
                  <a:pt x="56" y="201"/>
                </a:lnTo>
                <a:lnTo>
                  <a:pt x="46" y="188"/>
                </a:lnTo>
                <a:lnTo>
                  <a:pt x="38" y="175"/>
                </a:lnTo>
                <a:lnTo>
                  <a:pt x="30" y="161"/>
                </a:lnTo>
                <a:lnTo>
                  <a:pt x="22" y="148"/>
                </a:lnTo>
                <a:lnTo>
                  <a:pt x="16" y="135"/>
                </a:lnTo>
                <a:lnTo>
                  <a:pt x="10" y="123"/>
                </a:lnTo>
                <a:lnTo>
                  <a:pt x="7" y="110"/>
                </a:lnTo>
                <a:lnTo>
                  <a:pt x="4" y="97"/>
                </a:lnTo>
                <a:lnTo>
                  <a:pt x="2" y="86"/>
                </a:lnTo>
                <a:lnTo>
                  <a:pt x="1" y="73"/>
                </a:lnTo>
                <a:lnTo>
                  <a:pt x="0" y="61"/>
                </a:lnTo>
                <a:lnTo>
                  <a:pt x="1" y="50"/>
                </a:lnTo>
                <a:lnTo>
                  <a:pt x="4" y="39"/>
                </a:lnTo>
                <a:lnTo>
                  <a:pt x="6" y="29"/>
                </a:lnTo>
                <a:lnTo>
                  <a:pt x="10" y="19"/>
                </a:lnTo>
                <a:lnTo>
                  <a:pt x="15" y="9"/>
                </a:lnTo>
                <a:lnTo>
                  <a:pt x="20" y="0"/>
                </a:lnTo>
                <a:lnTo>
                  <a:pt x="205" y="96"/>
                </a:lnTo>
                <a:lnTo>
                  <a:pt x="203" y="99"/>
                </a:lnTo>
                <a:lnTo>
                  <a:pt x="201" y="104"/>
                </a:lnTo>
                <a:lnTo>
                  <a:pt x="199" y="110"/>
                </a:lnTo>
                <a:lnTo>
                  <a:pt x="197" y="114"/>
                </a:lnTo>
                <a:lnTo>
                  <a:pt x="196" y="120"/>
                </a:lnTo>
                <a:lnTo>
                  <a:pt x="196" y="125"/>
                </a:lnTo>
                <a:lnTo>
                  <a:pt x="196" y="130"/>
                </a:lnTo>
                <a:lnTo>
                  <a:pt x="196" y="137"/>
                </a:lnTo>
                <a:lnTo>
                  <a:pt x="197" y="143"/>
                </a:lnTo>
                <a:lnTo>
                  <a:pt x="198" y="150"/>
                </a:lnTo>
                <a:lnTo>
                  <a:pt x="200" y="156"/>
                </a:lnTo>
                <a:lnTo>
                  <a:pt x="203" y="162"/>
                </a:lnTo>
                <a:lnTo>
                  <a:pt x="206" y="168"/>
                </a:lnTo>
                <a:lnTo>
                  <a:pt x="209" y="175"/>
                </a:lnTo>
                <a:lnTo>
                  <a:pt x="212" y="181"/>
                </a:lnTo>
                <a:lnTo>
                  <a:pt x="218" y="187"/>
                </a:lnTo>
                <a:lnTo>
                  <a:pt x="221" y="194"/>
                </a:lnTo>
                <a:lnTo>
                  <a:pt x="227" y="201"/>
                </a:lnTo>
                <a:lnTo>
                  <a:pt x="233" y="207"/>
                </a:lnTo>
                <a:lnTo>
                  <a:pt x="238" y="214"/>
                </a:lnTo>
                <a:lnTo>
                  <a:pt x="245" y="221"/>
                </a:lnTo>
                <a:lnTo>
                  <a:pt x="252" y="226"/>
                </a:lnTo>
                <a:lnTo>
                  <a:pt x="259" y="232"/>
                </a:lnTo>
                <a:lnTo>
                  <a:pt x="265" y="239"/>
                </a:lnTo>
                <a:lnTo>
                  <a:pt x="274" y="244"/>
                </a:lnTo>
                <a:lnTo>
                  <a:pt x="282" y="250"/>
                </a:lnTo>
                <a:lnTo>
                  <a:pt x="290" y="256"/>
                </a:lnTo>
                <a:lnTo>
                  <a:pt x="299" y="261"/>
                </a:lnTo>
                <a:lnTo>
                  <a:pt x="307" y="268"/>
                </a:lnTo>
                <a:lnTo>
                  <a:pt x="315" y="273"/>
                </a:lnTo>
                <a:lnTo>
                  <a:pt x="326" y="277"/>
                </a:lnTo>
                <a:lnTo>
                  <a:pt x="335" y="282"/>
                </a:lnTo>
                <a:lnTo>
                  <a:pt x="344" y="287"/>
                </a:lnTo>
                <a:lnTo>
                  <a:pt x="353" y="291"/>
                </a:lnTo>
                <a:lnTo>
                  <a:pt x="363" y="294"/>
                </a:lnTo>
                <a:lnTo>
                  <a:pt x="373" y="299"/>
                </a:lnTo>
                <a:lnTo>
                  <a:pt x="383" y="302"/>
                </a:lnTo>
                <a:lnTo>
                  <a:pt x="393" y="306"/>
                </a:lnTo>
                <a:lnTo>
                  <a:pt x="402" y="309"/>
                </a:lnTo>
                <a:lnTo>
                  <a:pt x="412" y="310"/>
                </a:lnTo>
                <a:lnTo>
                  <a:pt x="422" y="314"/>
                </a:lnTo>
                <a:lnTo>
                  <a:pt x="431" y="316"/>
                </a:lnTo>
                <a:lnTo>
                  <a:pt x="441" y="318"/>
                </a:lnTo>
                <a:lnTo>
                  <a:pt x="450" y="319"/>
                </a:lnTo>
                <a:lnTo>
                  <a:pt x="459" y="321"/>
                </a:lnTo>
                <a:lnTo>
                  <a:pt x="469" y="321"/>
                </a:lnTo>
                <a:lnTo>
                  <a:pt x="478" y="321"/>
                </a:lnTo>
                <a:lnTo>
                  <a:pt x="487" y="322"/>
                </a:lnTo>
                <a:lnTo>
                  <a:pt x="494" y="321"/>
                </a:lnTo>
                <a:lnTo>
                  <a:pt x="504" y="320"/>
                </a:lnTo>
                <a:lnTo>
                  <a:pt x="511" y="320"/>
                </a:lnTo>
                <a:lnTo>
                  <a:pt x="518" y="320"/>
                </a:lnTo>
                <a:lnTo>
                  <a:pt x="526" y="317"/>
                </a:lnTo>
                <a:lnTo>
                  <a:pt x="533" y="316"/>
                </a:lnTo>
                <a:lnTo>
                  <a:pt x="539" y="313"/>
                </a:lnTo>
                <a:lnTo>
                  <a:pt x="546" y="311"/>
                </a:lnTo>
                <a:lnTo>
                  <a:pt x="552" y="308"/>
                </a:lnTo>
                <a:lnTo>
                  <a:pt x="557" y="305"/>
                </a:lnTo>
                <a:lnTo>
                  <a:pt x="561" y="302"/>
                </a:lnTo>
                <a:lnTo>
                  <a:pt x="566" y="299"/>
                </a:lnTo>
                <a:lnTo>
                  <a:pt x="571" y="294"/>
                </a:lnTo>
                <a:lnTo>
                  <a:pt x="574" y="291"/>
                </a:lnTo>
                <a:lnTo>
                  <a:pt x="578" y="287"/>
                </a:lnTo>
                <a:lnTo>
                  <a:pt x="764" y="381"/>
                </a:lnTo>
              </a:path>
            </a:pathLst>
          </a:cu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40" name="CustomShape 17"/>
          <p:cNvSpPr/>
          <p:nvPr/>
        </p:nvSpPr>
        <p:spPr>
          <a:xfrm>
            <a:off x="5327640" y="307800"/>
            <a:ext cx="1184760" cy="88848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0000"/>
            </a:solidFill>
            <a:miter/>
          </a:ln>
          <a:effectLst>
            <a:outerShdw dir="2700000" dist="153753">
              <a:srgbClr val="808080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41" name="CustomShape 18"/>
          <p:cNvSpPr/>
          <p:nvPr/>
        </p:nvSpPr>
        <p:spPr>
          <a:xfrm>
            <a:off x="5520600" y="547560"/>
            <a:ext cx="191520" cy="144000"/>
          </a:xfrm>
          <a:prstGeom prst="ellipse">
            <a:avLst/>
          </a:prstGeom>
          <a:solidFill>
            <a:srgbClr val="3366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42" name="CustomShape 19"/>
          <p:cNvSpPr/>
          <p:nvPr/>
        </p:nvSpPr>
        <p:spPr>
          <a:xfrm>
            <a:off x="5807880" y="620640"/>
            <a:ext cx="94680" cy="286560"/>
          </a:xfrm>
          <a:prstGeom prst="ellipse">
            <a:avLst/>
          </a:prstGeom>
          <a:solidFill>
            <a:srgbClr val="9933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43" name="CustomShape 20"/>
          <p:cNvSpPr/>
          <p:nvPr/>
        </p:nvSpPr>
        <p:spPr>
          <a:xfrm>
            <a:off x="5615280" y="838080"/>
            <a:ext cx="574920" cy="213840"/>
          </a:xfrm>
          <a:custGeom>
            <a:avLst/>
            <a:gdLst/>
            <a:ahLst/>
            <a:rect l="l" t="t" r="r" b="b"/>
            <a:pathLst>
              <a:path w="1601" h="299">
                <a:moveTo>
                  <a:pt x="1600" y="0"/>
                </a:moveTo>
                <a:lnTo>
                  <a:pt x="1599" y="15"/>
                </a:lnTo>
                <a:lnTo>
                  <a:pt x="1596" y="30"/>
                </a:lnTo>
                <a:lnTo>
                  <a:pt x="1591" y="45"/>
                </a:lnTo>
                <a:lnTo>
                  <a:pt x="1584" y="60"/>
                </a:lnTo>
                <a:lnTo>
                  <a:pt x="1574" y="75"/>
                </a:lnTo>
                <a:lnTo>
                  <a:pt x="1563" y="89"/>
                </a:lnTo>
                <a:lnTo>
                  <a:pt x="1550" y="103"/>
                </a:lnTo>
                <a:lnTo>
                  <a:pt x="1535" y="118"/>
                </a:lnTo>
                <a:lnTo>
                  <a:pt x="1518" y="131"/>
                </a:lnTo>
                <a:lnTo>
                  <a:pt x="1499" y="145"/>
                </a:lnTo>
                <a:lnTo>
                  <a:pt x="1479" y="158"/>
                </a:lnTo>
                <a:lnTo>
                  <a:pt x="1457" y="170"/>
                </a:lnTo>
                <a:lnTo>
                  <a:pt x="1433" y="182"/>
                </a:lnTo>
                <a:lnTo>
                  <a:pt x="1407" y="194"/>
                </a:lnTo>
                <a:lnTo>
                  <a:pt x="1380" y="205"/>
                </a:lnTo>
                <a:lnTo>
                  <a:pt x="1351" y="216"/>
                </a:lnTo>
                <a:lnTo>
                  <a:pt x="1321" y="226"/>
                </a:lnTo>
                <a:lnTo>
                  <a:pt x="1290" y="236"/>
                </a:lnTo>
                <a:lnTo>
                  <a:pt x="1257" y="245"/>
                </a:lnTo>
                <a:lnTo>
                  <a:pt x="1223" y="253"/>
                </a:lnTo>
                <a:lnTo>
                  <a:pt x="1188" y="261"/>
                </a:lnTo>
                <a:lnTo>
                  <a:pt x="1152" y="268"/>
                </a:lnTo>
                <a:lnTo>
                  <a:pt x="1115" y="274"/>
                </a:lnTo>
                <a:lnTo>
                  <a:pt x="1078" y="279"/>
                </a:lnTo>
                <a:lnTo>
                  <a:pt x="1039" y="284"/>
                </a:lnTo>
                <a:lnTo>
                  <a:pt x="1001" y="288"/>
                </a:lnTo>
                <a:lnTo>
                  <a:pt x="961" y="292"/>
                </a:lnTo>
                <a:lnTo>
                  <a:pt x="921" y="295"/>
                </a:lnTo>
                <a:lnTo>
                  <a:pt x="881" y="296"/>
                </a:lnTo>
                <a:lnTo>
                  <a:pt x="841" y="298"/>
                </a:lnTo>
                <a:lnTo>
                  <a:pt x="800" y="298"/>
                </a:lnTo>
                <a:lnTo>
                  <a:pt x="759" y="298"/>
                </a:lnTo>
                <a:lnTo>
                  <a:pt x="719" y="296"/>
                </a:lnTo>
                <a:lnTo>
                  <a:pt x="679" y="295"/>
                </a:lnTo>
                <a:lnTo>
                  <a:pt x="639" y="292"/>
                </a:lnTo>
                <a:lnTo>
                  <a:pt x="599" y="288"/>
                </a:lnTo>
                <a:lnTo>
                  <a:pt x="561" y="284"/>
                </a:lnTo>
                <a:lnTo>
                  <a:pt x="522" y="279"/>
                </a:lnTo>
                <a:lnTo>
                  <a:pt x="485" y="274"/>
                </a:lnTo>
                <a:lnTo>
                  <a:pt x="448" y="268"/>
                </a:lnTo>
                <a:lnTo>
                  <a:pt x="412" y="261"/>
                </a:lnTo>
                <a:lnTo>
                  <a:pt x="377" y="253"/>
                </a:lnTo>
                <a:lnTo>
                  <a:pt x="343" y="245"/>
                </a:lnTo>
                <a:lnTo>
                  <a:pt x="310" y="236"/>
                </a:lnTo>
                <a:lnTo>
                  <a:pt x="279" y="226"/>
                </a:lnTo>
                <a:lnTo>
                  <a:pt x="249" y="216"/>
                </a:lnTo>
                <a:lnTo>
                  <a:pt x="220" y="205"/>
                </a:lnTo>
                <a:lnTo>
                  <a:pt x="193" y="194"/>
                </a:lnTo>
                <a:lnTo>
                  <a:pt x="167" y="182"/>
                </a:lnTo>
                <a:lnTo>
                  <a:pt x="143" y="170"/>
                </a:lnTo>
                <a:lnTo>
                  <a:pt x="121" y="158"/>
                </a:lnTo>
                <a:lnTo>
                  <a:pt x="101" y="145"/>
                </a:lnTo>
                <a:lnTo>
                  <a:pt x="82" y="131"/>
                </a:lnTo>
                <a:lnTo>
                  <a:pt x="65" y="118"/>
                </a:lnTo>
                <a:lnTo>
                  <a:pt x="50" y="103"/>
                </a:lnTo>
                <a:lnTo>
                  <a:pt x="37" y="89"/>
                </a:lnTo>
                <a:lnTo>
                  <a:pt x="26" y="75"/>
                </a:lnTo>
                <a:lnTo>
                  <a:pt x="16" y="60"/>
                </a:lnTo>
                <a:lnTo>
                  <a:pt x="9" y="45"/>
                </a:lnTo>
                <a:lnTo>
                  <a:pt x="4" y="30"/>
                </a:lnTo>
                <a:lnTo>
                  <a:pt x="1" y="15"/>
                </a:lnTo>
                <a:lnTo>
                  <a:pt x="0" y="0"/>
                </a:lnTo>
                <a:lnTo>
                  <a:pt x="400" y="0"/>
                </a:lnTo>
                <a:lnTo>
                  <a:pt x="401" y="8"/>
                </a:lnTo>
                <a:lnTo>
                  <a:pt x="402" y="15"/>
                </a:lnTo>
                <a:lnTo>
                  <a:pt x="405" y="23"/>
                </a:lnTo>
                <a:lnTo>
                  <a:pt x="408" y="30"/>
                </a:lnTo>
                <a:lnTo>
                  <a:pt x="413" y="37"/>
                </a:lnTo>
                <a:lnTo>
                  <a:pt x="418" y="45"/>
                </a:lnTo>
                <a:lnTo>
                  <a:pt x="425" y="52"/>
                </a:lnTo>
                <a:lnTo>
                  <a:pt x="432" y="59"/>
                </a:lnTo>
                <a:lnTo>
                  <a:pt x="441" y="66"/>
                </a:lnTo>
                <a:lnTo>
                  <a:pt x="450" y="72"/>
                </a:lnTo>
                <a:lnTo>
                  <a:pt x="461" y="79"/>
                </a:lnTo>
                <a:lnTo>
                  <a:pt x="472" y="85"/>
                </a:lnTo>
                <a:lnTo>
                  <a:pt x="484" y="91"/>
                </a:lnTo>
                <a:lnTo>
                  <a:pt x="496" y="97"/>
                </a:lnTo>
                <a:lnTo>
                  <a:pt x="510" y="103"/>
                </a:lnTo>
                <a:lnTo>
                  <a:pt x="524" y="108"/>
                </a:lnTo>
                <a:lnTo>
                  <a:pt x="539" y="113"/>
                </a:lnTo>
                <a:lnTo>
                  <a:pt x="555" y="118"/>
                </a:lnTo>
                <a:lnTo>
                  <a:pt x="571" y="122"/>
                </a:lnTo>
                <a:lnTo>
                  <a:pt x="588" y="126"/>
                </a:lnTo>
                <a:lnTo>
                  <a:pt x="606" y="130"/>
                </a:lnTo>
                <a:lnTo>
                  <a:pt x="624" y="134"/>
                </a:lnTo>
                <a:lnTo>
                  <a:pt x="642" y="137"/>
                </a:lnTo>
                <a:lnTo>
                  <a:pt x="661" y="140"/>
                </a:lnTo>
                <a:lnTo>
                  <a:pt x="680" y="142"/>
                </a:lnTo>
                <a:lnTo>
                  <a:pt x="700" y="144"/>
                </a:lnTo>
                <a:lnTo>
                  <a:pt x="719" y="146"/>
                </a:lnTo>
                <a:lnTo>
                  <a:pt x="739" y="147"/>
                </a:lnTo>
                <a:lnTo>
                  <a:pt x="760" y="148"/>
                </a:lnTo>
                <a:lnTo>
                  <a:pt x="780" y="149"/>
                </a:lnTo>
                <a:lnTo>
                  <a:pt x="800" y="149"/>
                </a:lnTo>
                <a:lnTo>
                  <a:pt x="820" y="149"/>
                </a:lnTo>
                <a:lnTo>
                  <a:pt x="840" y="148"/>
                </a:lnTo>
                <a:lnTo>
                  <a:pt x="861" y="147"/>
                </a:lnTo>
                <a:lnTo>
                  <a:pt x="881" y="146"/>
                </a:lnTo>
                <a:lnTo>
                  <a:pt x="900" y="144"/>
                </a:lnTo>
                <a:lnTo>
                  <a:pt x="920" y="142"/>
                </a:lnTo>
                <a:lnTo>
                  <a:pt x="939" y="140"/>
                </a:lnTo>
                <a:lnTo>
                  <a:pt x="958" y="137"/>
                </a:lnTo>
                <a:lnTo>
                  <a:pt x="976" y="134"/>
                </a:lnTo>
                <a:lnTo>
                  <a:pt x="994" y="130"/>
                </a:lnTo>
                <a:lnTo>
                  <a:pt x="1012" y="126"/>
                </a:lnTo>
                <a:lnTo>
                  <a:pt x="1029" y="122"/>
                </a:lnTo>
                <a:lnTo>
                  <a:pt x="1045" y="118"/>
                </a:lnTo>
                <a:lnTo>
                  <a:pt x="1061" y="113"/>
                </a:lnTo>
                <a:lnTo>
                  <a:pt x="1076" y="108"/>
                </a:lnTo>
                <a:lnTo>
                  <a:pt x="1090" y="103"/>
                </a:lnTo>
                <a:lnTo>
                  <a:pt x="1104" y="97"/>
                </a:lnTo>
                <a:lnTo>
                  <a:pt x="1116" y="91"/>
                </a:lnTo>
                <a:lnTo>
                  <a:pt x="1128" y="85"/>
                </a:lnTo>
                <a:lnTo>
                  <a:pt x="1139" y="79"/>
                </a:lnTo>
                <a:lnTo>
                  <a:pt x="1150" y="72"/>
                </a:lnTo>
                <a:lnTo>
                  <a:pt x="1159" y="66"/>
                </a:lnTo>
                <a:lnTo>
                  <a:pt x="1168" y="59"/>
                </a:lnTo>
                <a:lnTo>
                  <a:pt x="1175" y="52"/>
                </a:lnTo>
                <a:lnTo>
                  <a:pt x="1182" y="45"/>
                </a:lnTo>
                <a:lnTo>
                  <a:pt x="1187" y="37"/>
                </a:lnTo>
                <a:lnTo>
                  <a:pt x="1192" y="30"/>
                </a:lnTo>
                <a:lnTo>
                  <a:pt x="1195" y="23"/>
                </a:lnTo>
                <a:lnTo>
                  <a:pt x="1198" y="15"/>
                </a:lnTo>
                <a:lnTo>
                  <a:pt x="1199" y="8"/>
                </a:lnTo>
                <a:lnTo>
                  <a:pt x="1200" y="0"/>
                </a:lnTo>
                <a:lnTo>
                  <a:pt x="1600" y="0"/>
                </a:lnTo>
              </a:path>
            </a:pathLst>
          </a:cu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44" name="CustomShape 21"/>
          <p:cNvSpPr/>
          <p:nvPr/>
        </p:nvSpPr>
        <p:spPr>
          <a:xfrm>
            <a:off x="3502800" y="4419720"/>
            <a:ext cx="812160" cy="608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00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45" name="CustomShape 22"/>
          <p:cNvSpPr/>
          <p:nvPr/>
        </p:nvSpPr>
        <p:spPr>
          <a:xfrm>
            <a:off x="3791160" y="4508640"/>
            <a:ext cx="100440" cy="7524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46" name="CustomShape 23"/>
          <p:cNvSpPr/>
          <p:nvPr/>
        </p:nvSpPr>
        <p:spPr>
          <a:xfrm>
            <a:off x="4064040" y="4581360"/>
            <a:ext cx="100440" cy="75600"/>
          </a:xfrm>
          <a:prstGeom prst="ellipse">
            <a:avLst/>
          </a:prstGeom>
          <a:solidFill>
            <a:srgbClr val="1c1c1c"/>
          </a:solidFill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47" name="CustomShape 24"/>
          <p:cNvSpPr/>
          <p:nvPr/>
        </p:nvSpPr>
        <p:spPr>
          <a:xfrm>
            <a:off x="3962160" y="4653000"/>
            <a:ext cx="101160" cy="15156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48" name="CustomShape 25"/>
          <p:cNvSpPr/>
          <p:nvPr/>
        </p:nvSpPr>
        <p:spPr>
          <a:xfrm rot="9925800">
            <a:off x="3799800" y="4839480"/>
            <a:ext cx="299880" cy="153360"/>
          </a:xfrm>
          <a:custGeom>
            <a:avLst/>
            <a:gdLst/>
            <a:ahLst/>
            <a:rect l="l" t="t" r="r" b="b"/>
            <a:pathLst>
              <a:path w="754" h="470">
                <a:moveTo>
                  <a:pt x="753" y="406"/>
                </a:moveTo>
                <a:lnTo>
                  <a:pt x="745" y="415"/>
                </a:lnTo>
                <a:lnTo>
                  <a:pt x="738" y="423"/>
                </a:lnTo>
                <a:lnTo>
                  <a:pt x="729" y="430"/>
                </a:lnTo>
                <a:lnTo>
                  <a:pt x="719" y="437"/>
                </a:lnTo>
                <a:lnTo>
                  <a:pt x="709" y="443"/>
                </a:lnTo>
                <a:lnTo>
                  <a:pt x="697" y="449"/>
                </a:lnTo>
                <a:lnTo>
                  <a:pt x="685" y="454"/>
                </a:lnTo>
                <a:lnTo>
                  <a:pt x="672" y="458"/>
                </a:lnTo>
                <a:lnTo>
                  <a:pt x="659" y="461"/>
                </a:lnTo>
                <a:lnTo>
                  <a:pt x="643" y="465"/>
                </a:lnTo>
                <a:lnTo>
                  <a:pt x="629" y="467"/>
                </a:lnTo>
                <a:lnTo>
                  <a:pt x="613" y="468"/>
                </a:lnTo>
                <a:lnTo>
                  <a:pt x="598" y="469"/>
                </a:lnTo>
                <a:lnTo>
                  <a:pt x="580" y="469"/>
                </a:lnTo>
                <a:lnTo>
                  <a:pt x="563" y="469"/>
                </a:lnTo>
                <a:lnTo>
                  <a:pt x="545" y="468"/>
                </a:lnTo>
                <a:lnTo>
                  <a:pt x="527" y="467"/>
                </a:lnTo>
                <a:lnTo>
                  <a:pt x="508" y="464"/>
                </a:lnTo>
                <a:lnTo>
                  <a:pt x="489" y="461"/>
                </a:lnTo>
                <a:lnTo>
                  <a:pt x="470" y="457"/>
                </a:lnTo>
                <a:lnTo>
                  <a:pt x="451" y="452"/>
                </a:lnTo>
                <a:lnTo>
                  <a:pt x="432" y="447"/>
                </a:lnTo>
                <a:lnTo>
                  <a:pt x="412" y="442"/>
                </a:lnTo>
                <a:lnTo>
                  <a:pt x="392" y="436"/>
                </a:lnTo>
                <a:lnTo>
                  <a:pt x="373" y="429"/>
                </a:lnTo>
                <a:lnTo>
                  <a:pt x="353" y="421"/>
                </a:lnTo>
                <a:lnTo>
                  <a:pt x="333" y="413"/>
                </a:lnTo>
                <a:lnTo>
                  <a:pt x="314" y="405"/>
                </a:lnTo>
                <a:lnTo>
                  <a:pt x="295" y="395"/>
                </a:lnTo>
                <a:lnTo>
                  <a:pt x="275" y="386"/>
                </a:lnTo>
                <a:lnTo>
                  <a:pt x="257" y="376"/>
                </a:lnTo>
                <a:lnTo>
                  <a:pt x="239" y="365"/>
                </a:lnTo>
                <a:lnTo>
                  <a:pt x="221" y="355"/>
                </a:lnTo>
                <a:lnTo>
                  <a:pt x="204" y="344"/>
                </a:lnTo>
                <a:lnTo>
                  <a:pt x="186" y="332"/>
                </a:lnTo>
                <a:lnTo>
                  <a:pt x="170" y="319"/>
                </a:lnTo>
                <a:lnTo>
                  <a:pt x="154" y="307"/>
                </a:lnTo>
                <a:lnTo>
                  <a:pt x="139" y="295"/>
                </a:lnTo>
                <a:lnTo>
                  <a:pt x="124" y="282"/>
                </a:lnTo>
                <a:lnTo>
                  <a:pt x="110" y="269"/>
                </a:lnTo>
                <a:lnTo>
                  <a:pt x="96" y="255"/>
                </a:lnTo>
                <a:lnTo>
                  <a:pt x="84" y="243"/>
                </a:lnTo>
                <a:lnTo>
                  <a:pt x="72" y="229"/>
                </a:lnTo>
                <a:lnTo>
                  <a:pt x="61" y="215"/>
                </a:lnTo>
                <a:lnTo>
                  <a:pt x="51" y="202"/>
                </a:lnTo>
                <a:lnTo>
                  <a:pt x="41" y="188"/>
                </a:lnTo>
                <a:lnTo>
                  <a:pt x="33" y="175"/>
                </a:lnTo>
                <a:lnTo>
                  <a:pt x="26" y="161"/>
                </a:lnTo>
                <a:lnTo>
                  <a:pt x="19" y="148"/>
                </a:lnTo>
                <a:lnTo>
                  <a:pt x="14" y="135"/>
                </a:lnTo>
                <a:lnTo>
                  <a:pt x="9" y="122"/>
                </a:lnTo>
                <a:lnTo>
                  <a:pt x="5" y="109"/>
                </a:lnTo>
                <a:lnTo>
                  <a:pt x="3" y="97"/>
                </a:lnTo>
                <a:lnTo>
                  <a:pt x="1" y="85"/>
                </a:lnTo>
                <a:lnTo>
                  <a:pt x="0" y="72"/>
                </a:lnTo>
                <a:lnTo>
                  <a:pt x="0" y="61"/>
                </a:lnTo>
                <a:lnTo>
                  <a:pt x="1" y="50"/>
                </a:lnTo>
                <a:lnTo>
                  <a:pt x="4" y="39"/>
                </a:lnTo>
                <a:lnTo>
                  <a:pt x="7" y="28"/>
                </a:lnTo>
                <a:lnTo>
                  <a:pt x="11" y="19"/>
                </a:lnTo>
                <a:lnTo>
                  <a:pt x="16" y="9"/>
                </a:lnTo>
                <a:lnTo>
                  <a:pt x="22" y="0"/>
                </a:lnTo>
                <a:lnTo>
                  <a:pt x="205" y="101"/>
                </a:lnTo>
                <a:lnTo>
                  <a:pt x="202" y="106"/>
                </a:lnTo>
                <a:lnTo>
                  <a:pt x="199" y="111"/>
                </a:lnTo>
                <a:lnTo>
                  <a:pt x="196" y="116"/>
                </a:lnTo>
                <a:lnTo>
                  <a:pt x="195" y="121"/>
                </a:lnTo>
                <a:lnTo>
                  <a:pt x="195" y="127"/>
                </a:lnTo>
                <a:lnTo>
                  <a:pt x="194" y="133"/>
                </a:lnTo>
                <a:lnTo>
                  <a:pt x="194" y="138"/>
                </a:lnTo>
                <a:lnTo>
                  <a:pt x="194" y="144"/>
                </a:lnTo>
                <a:lnTo>
                  <a:pt x="195" y="150"/>
                </a:lnTo>
                <a:lnTo>
                  <a:pt x="196" y="156"/>
                </a:lnTo>
                <a:lnTo>
                  <a:pt x="198" y="164"/>
                </a:lnTo>
                <a:lnTo>
                  <a:pt x="200" y="169"/>
                </a:lnTo>
                <a:lnTo>
                  <a:pt x="204" y="175"/>
                </a:lnTo>
                <a:lnTo>
                  <a:pt x="206" y="182"/>
                </a:lnTo>
                <a:lnTo>
                  <a:pt x="210" y="189"/>
                </a:lnTo>
                <a:lnTo>
                  <a:pt x="214" y="197"/>
                </a:lnTo>
                <a:lnTo>
                  <a:pt x="219" y="202"/>
                </a:lnTo>
                <a:lnTo>
                  <a:pt x="224" y="209"/>
                </a:lnTo>
                <a:lnTo>
                  <a:pt x="230" y="216"/>
                </a:lnTo>
                <a:lnTo>
                  <a:pt x="235" y="223"/>
                </a:lnTo>
                <a:lnTo>
                  <a:pt x="242" y="230"/>
                </a:lnTo>
                <a:lnTo>
                  <a:pt x="249" y="236"/>
                </a:lnTo>
                <a:lnTo>
                  <a:pt x="257" y="243"/>
                </a:lnTo>
                <a:lnTo>
                  <a:pt x="263" y="249"/>
                </a:lnTo>
                <a:lnTo>
                  <a:pt x="271" y="255"/>
                </a:lnTo>
                <a:lnTo>
                  <a:pt x="278" y="262"/>
                </a:lnTo>
                <a:lnTo>
                  <a:pt x="287" y="267"/>
                </a:lnTo>
                <a:lnTo>
                  <a:pt x="295" y="273"/>
                </a:lnTo>
                <a:lnTo>
                  <a:pt x="305" y="279"/>
                </a:lnTo>
                <a:lnTo>
                  <a:pt x="313" y="284"/>
                </a:lnTo>
                <a:lnTo>
                  <a:pt x="323" y="290"/>
                </a:lnTo>
                <a:lnTo>
                  <a:pt x="332" y="295"/>
                </a:lnTo>
                <a:lnTo>
                  <a:pt x="341" y="299"/>
                </a:lnTo>
                <a:lnTo>
                  <a:pt x="351" y="304"/>
                </a:lnTo>
                <a:lnTo>
                  <a:pt x="361" y="308"/>
                </a:lnTo>
                <a:lnTo>
                  <a:pt x="370" y="312"/>
                </a:lnTo>
                <a:lnTo>
                  <a:pt x="380" y="316"/>
                </a:lnTo>
                <a:lnTo>
                  <a:pt x="391" y="320"/>
                </a:lnTo>
                <a:lnTo>
                  <a:pt x="399" y="322"/>
                </a:lnTo>
                <a:lnTo>
                  <a:pt x="410" y="326"/>
                </a:lnTo>
                <a:lnTo>
                  <a:pt x="418" y="328"/>
                </a:lnTo>
                <a:lnTo>
                  <a:pt x="429" y="331"/>
                </a:lnTo>
                <a:lnTo>
                  <a:pt x="438" y="332"/>
                </a:lnTo>
                <a:lnTo>
                  <a:pt x="448" y="334"/>
                </a:lnTo>
                <a:lnTo>
                  <a:pt x="457" y="335"/>
                </a:lnTo>
                <a:lnTo>
                  <a:pt x="466" y="336"/>
                </a:lnTo>
                <a:lnTo>
                  <a:pt x="474" y="336"/>
                </a:lnTo>
                <a:lnTo>
                  <a:pt x="484" y="337"/>
                </a:lnTo>
                <a:lnTo>
                  <a:pt x="493" y="336"/>
                </a:lnTo>
                <a:lnTo>
                  <a:pt x="501" y="336"/>
                </a:lnTo>
                <a:lnTo>
                  <a:pt x="507" y="335"/>
                </a:lnTo>
                <a:lnTo>
                  <a:pt x="516" y="335"/>
                </a:lnTo>
                <a:lnTo>
                  <a:pt x="524" y="332"/>
                </a:lnTo>
                <a:lnTo>
                  <a:pt x="530" y="330"/>
                </a:lnTo>
                <a:lnTo>
                  <a:pt x="536" y="328"/>
                </a:lnTo>
                <a:lnTo>
                  <a:pt x="542" y="326"/>
                </a:lnTo>
                <a:lnTo>
                  <a:pt x="548" y="323"/>
                </a:lnTo>
                <a:lnTo>
                  <a:pt x="553" y="321"/>
                </a:lnTo>
                <a:lnTo>
                  <a:pt x="559" y="317"/>
                </a:lnTo>
                <a:lnTo>
                  <a:pt x="563" y="314"/>
                </a:lnTo>
                <a:lnTo>
                  <a:pt x="567" y="309"/>
                </a:lnTo>
                <a:lnTo>
                  <a:pt x="570" y="305"/>
                </a:lnTo>
                <a:lnTo>
                  <a:pt x="753" y="406"/>
                </a:lnTo>
              </a:path>
            </a:pathLst>
          </a:cu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49" name="CustomShape 26"/>
          <p:cNvSpPr/>
          <p:nvPr/>
        </p:nvSpPr>
        <p:spPr>
          <a:xfrm>
            <a:off x="7619760" y="4267080"/>
            <a:ext cx="811800" cy="60912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00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50" name="CustomShape 27"/>
          <p:cNvSpPr/>
          <p:nvPr/>
        </p:nvSpPr>
        <p:spPr>
          <a:xfrm>
            <a:off x="7920360" y="4365720"/>
            <a:ext cx="101160" cy="75240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51" name="CustomShape 28"/>
          <p:cNvSpPr/>
          <p:nvPr/>
        </p:nvSpPr>
        <p:spPr>
          <a:xfrm>
            <a:off x="8202240" y="4437000"/>
            <a:ext cx="100440" cy="75600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52" name="CustomShape 29"/>
          <p:cNvSpPr/>
          <p:nvPr/>
        </p:nvSpPr>
        <p:spPr>
          <a:xfrm>
            <a:off x="8015760" y="4508640"/>
            <a:ext cx="100440" cy="15156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53" name="CustomShape 30"/>
          <p:cNvSpPr/>
          <p:nvPr/>
        </p:nvSpPr>
        <p:spPr>
          <a:xfrm rot="9156000">
            <a:off x="7918560" y="4721400"/>
            <a:ext cx="289800" cy="159840"/>
          </a:xfrm>
          <a:custGeom>
            <a:avLst/>
            <a:gdLst/>
            <a:ahLst/>
            <a:rect l="l" t="t" r="r" b="b"/>
            <a:pathLst>
              <a:path w="550" h="673">
                <a:moveTo>
                  <a:pt x="549" y="661"/>
                </a:moveTo>
                <a:lnTo>
                  <a:pt x="537" y="664"/>
                </a:lnTo>
                <a:lnTo>
                  <a:pt x="525" y="668"/>
                </a:lnTo>
                <a:lnTo>
                  <a:pt x="513" y="669"/>
                </a:lnTo>
                <a:lnTo>
                  <a:pt x="501" y="671"/>
                </a:lnTo>
                <a:lnTo>
                  <a:pt x="488" y="672"/>
                </a:lnTo>
                <a:lnTo>
                  <a:pt x="474" y="671"/>
                </a:lnTo>
                <a:lnTo>
                  <a:pt x="461" y="670"/>
                </a:lnTo>
                <a:lnTo>
                  <a:pt x="446" y="667"/>
                </a:lnTo>
                <a:lnTo>
                  <a:pt x="431" y="664"/>
                </a:lnTo>
                <a:lnTo>
                  <a:pt x="416" y="661"/>
                </a:lnTo>
                <a:lnTo>
                  <a:pt x="401" y="656"/>
                </a:lnTo>
                <a:lnTo>
                  <a:pt x="386" y="651"/>
                </a:lnTo>
                <a:lnTo>
                  <a:pt x="370" y="644"/>
                </a:lnTo>
                <a:lnTo>
                  <a:pt x="354" y="637"/>
                </a:lnTo>
                <a:lnTo>
                  <a:pt x="338" y="629"/>
                </a:lnTo>
                <a:lnTo>
                  <a:pt x="321" y="620"/>
                </a:lnTo>
                <a:lnTo>
                  <a:pt x="306" y="611"/>
                </a:lnTo>
                <a:lnTo>
                  <a:pt x="290" y="600"/>
                </a:lnTo>
                <a:lnTo>
                  <a:pt x="274" y="590"/>
                </a:lnTo>
                <a:lnTo>
                  <a:pt x="259" y="578"/>
                </a:lnTo>
                <a:lnTo>
                  <a:pt x="243" y="565"/>
                </a:lnTo>
                <a:lnTo>
                  <a:pt x="228" y="553"/>
                </a:lnTo>
                <a:lnTo>
                  <a:pt x="212" y="539"/>
                </a:lnTo>
                <a:lnTo>
                  <a:pt x="197" y="525"/>
                </a:lnTo>
                <a:lnTo>
                  <a:pt x="182" y="510"/>
                </a:lnTo>
                <a:lnTo>
                  <a:pt x="168" y="496"/>
                </a:lnTo>
                <a:lnTo>
                  <a:pt x="155" y="480"/>
                </a:lnTo>
                <a:lnTo>
                  <a:pt x="141" y="464"/>
                </a:lnTo>
                <a:lnTo>
                  <a:pt x="127" y="449"/>
                </a:lnTo>
                <a:lnTo>
                  <a:pt x="114" y="432"/>
                </a:lnTo>
                <a:lnTo>
                  <a:pt x="103" y="416"/>
                </a:lnTo>
                <a:lnTo>
                  <a:pt x="92" y="399"/>
                </a:lnTo>
                <a:lnTo>
                  <a:pt x="81" y="382"/>
                </a:lnTo>
                <a:lnTo>
                  <a:pt x="71" y="365"/>
                </a:lnTo>
                <a:lnTo>
                  <a:pt x="62" y="348"/>
                </a:lnTo>
                <a:lnTo>
                  <a:pt x="51" y="331"/>
                </a:lnTo>
                <a:lnTo>
                  <a:pt x="43" y="313"/>
                </a:lnTo>
                <a:lnTo>
                  <a:pt x="35" y="296"/>
                </a:lnTo>
                <a:lnTo>
                  <a:pt x="29" y="279"/>
                </a:lnTo>
                <a:lnTo>
                  <a:pt x="23" y="262"/>
                </a:lnTo>
                <a:lnTo>
                  <a:pt x="17" y="245"/>
                </a:lnTo>
                <a:lnTo>
                  <a:pt x="12" y="228"/>
                </a:lnTo>
                <a:lnTo>
                  <a:pt x="8" y="212"/>
                </a:lnTo>
                <a:lnTo>
                  <a:pt x="6" y="196"/>
                </a:lnTo>
                <a:lnTo>
                  <a:pt x="3" y="181"/>
                </a:lnTo>
                <a:lnTo>
                  <a:pt x="1" y="165"/>
                </a:lnTo>
                <a:lnTo>
                  <a:pt x="0" y="150"/>
                </a:lnTo>
                <a:lnTo>
                  <a:pt x="0" y="136"/>
                </a:lnTo>
                <a:lnTo>
                  <a:pt x="3" y="122"/>
                </a:lnTo>
                <a:lnTo>
                  <a:pt x="3" y="108"/>
                </a:lnTo>
                <a:lnTo>
                  <a:pt x="5" y="95"/>
                </a:lnTo>
                <a:lnTo>
                  <a:pt x="9" y="84"/>
                </a:lnTo>
                <a:lnTo>
                  <a:pt x="13" y="71"/>
                </a:lnTo>
                <a:lnTo>
                  <a:pt x="18" y="62"/>
                </a:lnTo>
                <a:lnTo>
                  <a:pt x="24" y="51"/>
                </a:lnTo>
                <a:lnTo>
                  <a:pt x="30" y="42"/>
                </a:lnTo>
                <a:lnTo>
                  <a:pt x="37" y="33"/>
                </a:lnTo>
                <a:lnTo>
                  <a:pt x="44" y="24"/>
                </a:lnTo>
                <a:lnTo>
                  <a:pt x="53" y="18"/>
                </a:lnTo>
                <a:lnTo>
                  <a:pt x="62" y="11"/>
                </a:lnTo>
                <a:lnTo>
                  <a:pt x="73" y="6"/>
                </a:lnTo>
                <a:lnTo>
                  <a:pt x="83" y="0"/>
                </a:lnTo>
                <a:lnTo>
                  <a:pt x="200" y="166"/>
                </a:lnTo>
                <a:lnTo>
                  <a:pt x="194" y="168"/>
                </a:lnTo>
                <a:lnTo>
                  <a:pt x="189" y="171"/>
                </a:lnTo>
                <a:lnTo>
                  <a:pt x="184" y="174"/>
                </a:lnTo>
                <a:lnTo>
                  <a:pt x="180" y="178"/>
                </a:lnTo>
                <a:lnTo>
                  <a:pt x="176" y="182"/>
                </a:lnTo>
                <a:lnTo>
                  <a:pt x="172" y="186"/>
                </a:lnTo>
                <a:lnTo>
                  <a:pt x="170" y="191"/>
                </a:lnTo>
                <a:lnTo>
                  <a:pt x="166" y="196"/>
                </a:lnTo>
                <a:lnTo>
                  <a:pt x="164" y="201"/>
                </a:lnTo>
                <a:lnTo>
                  <a:pt x="162" y="207"/>
                </a:lnTo>
                <a:lnTo>
                  <a:pt x="161" y="214"/>
                </a:lnTo>
                <a:lnTo>
                  <a:pt x="160" y="219"/>
                </a:lnTo>
                <a:lnTo>
                  <a:pt x="158" y="226"/>
                </a:lnTo>
                <a:lnTo>
                  <a:pt x="158" y="233"/>
                </a:lnTo>
                <a:lnTo>
                  <a:pt x="158" y="241"/>
                </a:lnTo>
                <a:lnTo>
                  <a:pt x="158" y="248"/>
                </a:lnTo>
                <a:lnTo>
                  <a:pt x="159" y="255"/>
                </a:lnTo>
                <a:lnTo>
                  <a:pt x="159" y="263"/>
                </a:lnTo>
                <a:lnTo>
                  <a:pt x="162" y="272"/>
                </a:lnTo>
                <a:lnTo>
                  <a:pt x="163" y="280"/>
                </a:lnTo>
                <a:lnTo>
                  <a:pt x="166" y="288"/>
                </a:lnTo>
                <a:lnTo>
                  <a:pt x="168" y="297"/>
                </a:lnTo>
                <a:lnTo>
                  <a:pt x="172" y="304"/>
                </a:lnTo>
                <a:lnTo>
                  <a:pt x="175" y="314"/>
                </a:lnTo>
                <a:lnTo>
                  <a:pt x="179" y="323"/>
                </a:lnTo>
                <a:lnTo>
                  <a:pt x="183" y="331"/>
                </a:lnTo>
                <a:lnTo>
                  <a:pt x="187" y="340"/>
                </a:lnTo>
                <a:lnTo>
                  <a:pt x="192" y="348"/>
                </a:lnTo>
                <a:lnTo>
                  <a:pt x="199" y="357"/>
                </a:lnTo>
                <a:lnTo>
                  <a:pt x="203" y="366"/>
                </a:lnTo>
                <a:lnTo>
                  <a:pt x="209" y="373"/>
                </a:lnTo>
                <a:lnTo>
                  <a:pt x="215" y="382"/>
                </a:lnTo>
                <a:lnTo>
                  <a:pt x="221" y="390"/>
                </a:lnTo>
                <a:lnTo>
                  <a:pt x="228" y="399"/>
                </a:lnTo>
                <a:lnTo>
                  <a:pt x="235" y="406"/>
                </a:lnTo>
                <a:lnTo>
                  <a:pt x="242" y="414"/>
                </a:lnTo>
                <a:lnTo>
                  <a:pt x="248" y="421"/>
                </a:lnTo>
                <a:lnTo>
                  <a:pt x="256" y="428"/>
                </a:lnTo>
                <a:lnTo>
                  <a:pt x="264" y="436"/>
                </a:lnTo>
                <a:lnTo>
                  <a:pt x="270" y="442"/>
                </a:lnTo>
                <a:lnTo>
                  <a:pt x="279" y="448"/>
                </a:lnTo>
                <a:lnTo>
                  <a:pt x="287" y="454"/>
                </a:lnTo>
                <a:lnTo>
                  <a:pt x="294" y="460"/>
                </a:lnTo>
                <a:lnTo>
                  <a:pt x="302" y="466"/>
                </a:lnTo>
                <a:lnTo>
                  <a:pt x="311" y="471"/>
                </a:lnTo>
                <a:lnTo>
                  <a:pt x="319" y="475"/>
                </a:lnTo>
                <a:lnTo>
                  <a:pt x="327" y="479"/>
                </a:lnTo>
                <a:lnTo>
                  <a:pt x="335" y="483"/>
                </a:lnTo>
                <a:lnTo>
                  <a:pt x="343" y="488"/>
                </a:lnTo>
                <a:lnTo>
                  <a:pt x="350" y="490"/>
                </a:lnTo>
                <a:lnTo>
                  <a:pt x="358" y="493"/>
                </a:lnTo>
                <a:lnTo>
                  <a:pt x="367" y="496"/>
                </a:lnTo>
                <a:lnTo>
                  <a:pt x="374" y="497"/>
                </a:lnTo>
                <a:lnTo>
                  <a:pt x="381" y="500"/>
                </a:lnTo>
                <a:lnTo>
                  <a:pt x="388" y="500"/>
                </a:lnTo>
                <a:lnTo>
                  <a:pt x="395" y="501"/>
                </a:lnTo>
                <a:lnTo>
                  <a:pt x="402" y="501"/>
                </a:lnTo>
                <a:lnTo>
                  <a:pt x="408" y="501"/>
                </a:lnTo>
                <a:lnTo>
                  <a:pt x="415" y="500"/>
                </a:lnTo>
                <a:lnTo>
                  <a:pt x="421" y="499"/>
                </a:lnTo>
                <a:lnTo>
                  <a:pt x="426" y="498"/>
                </a:lnTo>
                <a:lnTo>
                  <a:pt x="432" y="496"/>
                </a:lnTo>
                <a:lnTo>
                  <a:pt x="549" y="661"/>
                </a:lnTo>
              </a:path>
            </a:pathLst>
          </a:cu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54" name="CustomShape 31"/>
          <p:cNvSpPr/>
          <p:nvPr/>
        </p:nvSpPr>
        <p:spPr>
          <a:xfrm>
            <a:off x="4368960" y="1523880"/>
            <a:ext cx="100440" cy="75600"/>
          </a:xfrm>
          <a:prstGeom prst="ellipse">
            <a:avLst/>
          </a:prstGeom>
          <a:solidFill>
            <a:srgbClr val="00e4a8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55" name="CustomShape 32"/>
          <p:cNvSpPr/>
          <p:nvPr/>
        </p:nvSpPr>
        <p:spPr>
          <a:xfrm>
            <a:off x="3786480" y="2847960"/>
            <a:ext cx="101160" cy="75600"/>
          </a:xfrm>
          <a:custGeom>
            <a:avLst/>
            <a:gdLst/>
            <a:ahLst/>
            <a:rect l="l" t="t" r="r" b="b"/>
            <a:pathLst>
              <a:path w="285" h="213">
                <a:moveTo>
                  <a:pt x="35" y="212"/>
                </a:moveTo>
                <a:cubicBezTo>
                  <a:pt x="17" y="212"/>
                  <a:pt x="0" y="195"/>
                  <a:pt x="0" y="177"/>
                </a:cubicBezTo>
                <a:lnTo>
                  <a:pt x="0" y="35"/>
                </a:lnTo>
                <a:cubicBezTo>
                  <a:pt x="0" y="18"/>
                  <a:pt x="17" y="0"/>
                  <a:pt x="35" y="0"/>
                </a:cubicBezTo>
                <a:lnTo>
                  <a:pt x="248" y="0"/>
                </a:lnTo>
                <a:cubicBezTo>
                  <a:pt x="266" y="0"/>
                  <a:pt x="284" y="18"/>
                  <a:pt x="284" y="35"/>
                </a:cubicBezTo>
                <a:lnTo>
                  <a:pt x="284" y="177"/>
                </a:lnTo>
                <a:cubicBezTo>
                  <a:pt x="284" y="195"/>
                  <a:pt x="266" y="212"/>
                  <a:pt x="248" y="212"/>
                </a:cubicBezTo>
                <a:lnTo>
                  <a:pt x="35" y="212"/>
                </a:lnTo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56" name="CustomShape 33"/>
          <p:cNvSpPr/>
          <p:nvPr/>
        </p:nvSpPr>
        <p:spPr>
          <a:xfrm>
            <a:off x="3305880" y="2852640"/>
            <a:ext cx="101160" cy="75600"/>
          </a:xfrm>
          <a:custGeom>
            <a:avLst/>
            <a:gdLst/>
            <a:ahLst/>
            <a:rect l="l" t="t" r="r" b="b"/>
            <a:pathLst>
              <a:path w="285" h="213">
                <a:moveTo>
                  <a:pt x="35" y="212"/>
                </a:moveTo>
                <a:cubicBezTo>
                  <a:pt x="17" y="212"/>
                  <a:pt x="0" y="195"/>
                  <a:pt x="0" y="177"/>
                </a:cubicBezTo>
                <a:lnTo>
                  <a:pt x="0" y="35"/>
                </a:lnTo>
                <a:cubicBezTo>
                  <a:pt x="0" y="18"/>
                  <a:pt x="17" y="0"/>
                  <a:pt x="35" y="0"/>
                </a:cubicBezTo>
                <a:lnTo>
                  <a:pt x="248" y="0"/>
                </a:lnTo>
                <a:cubicBezTo>
                  <a:pt x="266" y="0"/>
                  <a:pt x="284" y="18"/>
                  <a:pt x="284" y="35"/>
                </a:cubicBezTo>
                <a:lnTo>
                  <a:pt x="284" y="177"/>
                </a:lnTo>
                <a:cubicBezTo>
                  <a:pt x="284" y="195"/>
                  <a:pt x="266" y="212"/>
                  <a:pt x="248" y="212"/>
                </a:cubicBezTo>
                <a:lnTo>
                  <a:pt x="35" y="212"/>
                </a:lnTo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57" name="CustomShape 34"/>
          <p:cNvSpPr/>
          <p:nvPr/>
        </p:nvSpPr>
        <p:spPr>
          <a:xfrm>
            <a:off x="3657240" y="1523880"/>
            <a:ext cx="101160" cy="75600"/>
          </a:xfrm>
          <a:prstGeom prst="ellipse">
            <a:avLst/>
          </a:prstGeom>
          <a:solidFill>
            <a:srgbClr val="00e4a8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58" name="CustomShape 35"/>
          <p:cNvSpPr/>
          <p:nvPr/>
        </p:nvSpPr>
        <p:spPr>
          <a:xfrm>
            <a:off x="4271400" y="4495680"/>
            <a:ext cx="10044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59" name="CustomShape 36"/>
          <p:cNvSpPr/>
          <p:nvPr/>
        </p:nvSpPr>
        <p:spPr>
          <a:xfrm>
            <a:off x="3502800" y="4495680"/>
            <a:ext cx="10116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0" name="CustomShape 37"/>
          <p:cNvSpPr/>
          <p:nvPr/>
        </p:nvSpPr>
        <p:spPr>
          <a:xfrm>
            <a:off x="8331480" y="4343400"/>
            <a:ext cx="100440" cy="756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1" name="CustomShape 38"/>
          <p:cNvSpPr/>
          <p:nvPr/>
        </p:nvSpPr>
        <p:spPr>
          <a:xfrm>
            <a:off x="7619760" y="4343400"/>
            <a:ext cx="101160" cy="756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2" name="CustomShape 39"/>
          <p:cNvSpPr/>
          <p:nvPr/>
        </p:nvSpPr>
        <p:spPr>
          <a:xfrm>
            <a:off x="8026560" y="1371600"/>
            <a:ext cx="100440" cy="75600"/>
          </a:xfrm>
          <a:prstGeom prst="ellipse">
            <a:avLst/>
          </a:prstGeom>
          <a:solidFill>
            <a:srgbClr val="0066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3" name="CustomShape 40"/>
          <p:cNvSpPr/>
          <p:nvPr/>
        </p:nvSpPr>
        <p:spPr>
          <a:xfrm>
            <a:off x="7314840" y="1371600"/>
            <a:ext cx="101160" cy="75600"/>
          </a:xfrm>
          <a:prstGeom prst="ellipse">
            <a:avLst/>
          </a:prstGeom>
          <a:solidFill>
            <a:srgbClr val="0066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4" name="CustomShape 41"/>
          <p:cNvSpPr/>
          <p:nvPr/>
        </p:nvSpPr>
        <p:spPr>
          <a:xfrm>
            <a:off x="334440" y="152280"/>
            <a:ext cx="4799880" cy="519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3333cc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Traditional learning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CustomShape 42"/>
          <p:cNvSpPr/>
          <p:nvPr/>
        </p:nvSpPr>
        <p:spPr>
          <a:xfrm>
            <a:off x="6673680" y="112680"/>
            <a:ext cx="3453840" cy="58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„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Teacher“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6" name="CustomShape 43"/>
          <p:cNvSpPr/>
          <p:nvPr/>
        </p:nvSpPr>
        <p:spPr>
          <a:xfrm>
            <a:off x="9730080" y="3354480"/>
            <a:ext cx="2509560" cy="58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„</a:t>
            </a: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Students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“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7" name="CustomShape 44"/>
          <p:cNvSpPr/>
          <p:nvPr/>
        </p:nvSpPr>
        <p:spPr>
          <a:xfrm>
            <a:off x="7823160" y="2971800"/>
            <a:ext cx="812160" cy="608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00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68" name="CustomShape 45"/>
          <p:cNvSpPr/>
          <p:nvPr/>
        </p:nvSpPr>
        <p:spPr>
          <a:xfrm>
            <a:off x="8026560" y="3141720"/>
            <a:ext cx="10044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9" name="CustomShape 46"/>
          <p:cNvSpPr/>
          <p:nvPr/>
        </p:nvSpPr>
        <p:spPr>
          <a:xfrm>
            <a:off x="8229240" y="3200400"/>
            <a:ext cx="10116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0" name="CustomShape 47"/>
          <p:cNvSpPr/>
          <p:nvPr/>
        </p:nvSpPr>
        <p:spPr>
          <a:xfrm>
            <a:off x="8112600" y="3218040"/>
            <a:ext cx="101160" cy="151560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1" name="CustomShape 48"/>
          <p:cNvSpPr/>
          <p:nvPr/>
        </p:nvSpPr>
        <p:spPr>
          <a:xfrm rot="10800000">
            <a:off x="8655120" y="3687120"/>
            <a:ext cx="303840" cy="151560"/>
          </a:xfrm>
          <a:custGeom>
            <a:avLst/>
            <a:gdLst/>
            <a:ahLst/>
            <a:rect l="l" t="t" r="r" b="b"/>
            <a:pathLst>
              <a:path w="847" h="213">
                <a:moveTo>
                  <a:pt x="846" y="0"/>
                </a:moveTo>
                <a:lnTo>
                  <a:pt x="845" y="11"/>
                </a:lnTo>
                <a:lnTo>
                  <a:pt x="844" y="21"/>
                </a:lnTo>
                <a:lnTo>
                  <a:pt x="841" y="32"/>
                </a:lnTo>
                <a:lnTo>
                  <a:pt x="837" y="43"/>
                </a:lnTo>
                <a:lnTo>
                  <a:pt x="832" y="53"/>
                </a:lnTo>
                <a:lnTo>
                  <a:pt x="827" y="63"/>
                </a:lnTo>
                <a:lnTo>
                  <a:pt x="820" y="74"/>
                </a:lnTo>
                <a:lnTo>
                  <a:pt x="812" y="84"/>
                </a:lnTo>
                <a:lnTo>
                  <a:pt x="803" y="93"/>
                </a:lnTo>
                <a:lnTo>
                  <a:pt x="793" y="103"/>
                </a:lnTo>
                <a:lnTo>
                  <a:pt x="782" y="112"/>
                </a:lnTo>
                <a:lnTo>
                  <a:pt x="770" y="121"/>
                </a:lnTo>
                <a:lnTo>
                  <a:pt x="757" y="130"/>
                </a:lnTo>
                <a:lnTo>
                  <a:pt x="744" y="138"/>
                </a:lnTo>
                <a:lnTo>
                  <a:pt x="730" y="146"/>
                </a:lnTo>
                <a:lnTo>
                  <a:pt x="714" y="154"/>
                </a:lnTo>
                <a:lnTo>
                  <a:pt x="699" y="161"/>
                </a:lnTo>
                <a:lnTo>
                  <a:pt x="682" y="168"/>
                </a:lnTo>
                <a:lnTo>
                  <a:pt x="665" y="174"/>
                </a:lnTo>
                <a:lnTo>
                  <a:pt x="647" y="180"/>
                </a:lnTo>
                <a:lnTo>
                  <a:pt x="628" y="185"/>
                </a:lnTo>
                <a:lnTo>
                  <a:pt x="609" y="190"/>
                </a:lnTo>
                <a:lnTo>
                  <a:pt x="590" y="195"/>
                </a:lnTo>
                <a:lnTo>
                  <a:pt x="570" y="199"/>
                </a:lnTo>
                <a:lnTo>
                  <a:pt x="550" y="202"/>
                </a:lnTo>
                <a:lnTo>
                  <a:pt x="529" y="205"/>
                </a:lnTo>
                <a:lnTo>
                  <a:pt x="508" y="208"/>
                </a:lnTo>
                <a:lnTo>
                  <a:pt x="487" y="210"/>
                </a:lnTo>
                <a:lnTo>
                  <a:pt x="466" y="211"/>
                </a:lnTo>
                <a:lnTo>
                  <a:pt x="444" y="212"/>
                </a:lnTo>
                <a:lnTo>
                  <a:pt x="423" y="212"/>
                </a:lnTo>
                <a:lnTo>
                  <a:pt x="402" y="212"/>
                </a:lnTo>
                <a:lnTo>
                  <a:pt x="380" y="211"/>
                </a:lnTo>
                <a:lnTo>
                  <a:pt x="359" y="210"/>
                </a:lnTo>
                <a:lnTo>
                  <a:pt x="338" y="208"/>
                </a:lnTo>
                <a:lnTo>
                  <a:pt x="317" y="205"/>
                </a:lnTo>
                <a:lnTo>
                  <a:pt x="296" y="202"/>
                </a:lnTo>
                <a:lnTo>
                  <a:pt x="276" y="199"/>
                </a:lnTo>
                <a:lnTo>
                  <a:pt x="256" y="195"/>
                </a:lnTo>
                <a:lnTo>
                  <a:pt x="237" y="190"/>
                </a:lnTo>
                <a:lnTo>
                  <a:pt x="218" y="185"/>
                </a:lnTo>
                <a:lnTo>
                  <a:pt x="199" y="180"/>
                </a:lnTo>
                <a:lnTo>
                  <a:pt x="181" y="174"/>
                </a:lnTo>
                <a:lnTo>
                  <a:pt x="164" y="168"/>
                </a:lnTo>
                <a:lnTo>
                  <a:pt x="147" y="161"/>
                </a:lnTo>
                <a:lnTo>
                  <a:pt x="132" y="154"/>
                </a:lnTo>
                <a:lnTo>
                  <a:pt x="116" y="146"/>
                </a:lnTo>
                <a:lnTo>
                  <a:pt x="102" y="138"/>
                </a:lnTo>
                <a:lnTo>
                  <a:pt x="89" y="130"/>
                </a:lnTo>
                <a:lnTo>
                  <a:pt x="76" y="121"/>
                </a:lnTo>
                <a:lnTo>
                  <a:pt x="64" y="112"/>
                </a:lnTo>
                <a:lnTo>
                  <a:pt x="53" y="103"/>
                </a:lnTo>
                <a:lnTo>
                  <a:pt x="43" y="93"/>
                </a:lnTo>
                <a:lnTo>
                  <a:pt x="34" y="84"/>
                </a:lnTo>
                <a:lnTo>
                  <a:pt x="26" y="74"/>
                </a:lnTo>
                <a:lnTo>
                  <a:pt x="19" y="63"/>
                </a:lnTo>
                <a:lnTo>
                  <a:pt x="14" y="53"/>
                </a:lnTo>
                <a:lnTo>
                  <a:pt x="9" y="43"/>
                </a:lnTo>
                <a:lnTo>
                  <a:pt x="5" y="32"/>
                </a:lnTo>
                <a:lnTo>
                  <a:pt x="2" y="21"/>
                </a:lnTo>
                <a:lnTo>
                  <a:pt x="1" y="11"/>
                </a:lnTo>
                <a:lnTo>
                  <a:pt x="0" y="0"/>
                </a:lnTo>
                <a:lnTo>
                  <a:pt x="211" y="0"/>
                </a:lnTo>
                <a:lnTo>
                  <a:pt x="211" y="5"/>
                </a:lnTo>
                <a:lnTo>
                  <a:pt x="212" y="11"/>
                </a:lnTo>
                <a:lnTo>
                  <a:pt x="213" y="16"/>
                </a:lnTo>
                <a:lnTo>
                  <a:pt x="215" y="21"/>
                </a:lnTo>
                <a:lnTo>
                  <a:pt x="218" y="27"/>
                </a:lnTo>
                <a:lnTo>
                  <a:pt x="221" y="32"/>
                </a:lnTo>
                <a:lnTo>
                  <a:pt x="224" y="37"/>
                </a:lnTo>
                <a:lnTo>
                  <a:pt x="228" y="42"/>
                </a:lnTo>
                <a:lnTo>
                  <a:pt x="233" y="47"/>
                </a:lnTo>
                <a:lnTo>
                  <a:pt x="238" y="51"/>
                </a:lnTo>
                <a:lnTo>
                  <a:pt x="243" y="56"/>
                </a:lnTo>
                <a:lnTo>
                  <a:pt x="249" y="61"/>
                </a:lnTo>
                <a:lnTo>
                  <a:pt x="255" y="65"/>
                </a:lnTo>
                <a:lnTo>
                  <a:pt x="262" y="69"/>
                </a:lnTo>
                <a:lnTo>
                  <a:pt x="269" y="73"/>
                </a:lnTo>
                <a:lnTo>
                  <a:pt x="277" y="77"/>
                </a:lnTo>
                <a:lnTo>
                  <a:pt x="285" y="80"/>
                </a:lnTo>
                <a:lnTo>
                  <a:pt x="293" y="84"/>
                </a:lnTo>
                <a:lnTo>
                  <a:pt x="302" y="87"/>
                </a:lnTo>
                <a:lnTo>
                  <a:pt x="311" y="90"/>
                </a:lnTo>
                <a:lnTo>
                  <a:pt x="320" y="93"/>
                </a:lnTo>
                <a:lnTo>
                  <a:pt x="330" y="95"/>
                </a:lnTo>
                <a:lnTo>
                  <a:pt x="339" y="97"/>
                </a:lnTo>
                <a:lnTo>
                  <a:pt x="349" y="99"/>
                </a:lnTo>
                <a:lnTo>
                  <a:pt x="360" y="101"/>
                </a:lnTo>
                <a:lnTo>
                  <a:pt x="370" y="103"/>
                </a:lnTo>
                <a:lnTo>
                  <a:pt x="380" y="104"/>
                </a:lnTo>
                <a:lnTo>
                  <a:pt x="391" y="105"/>
                </a:lnTo>
                <a:lnTo>
                  <a:pt x="402" y="105"/>
                </a:lnTo>
                <a:lnTo>
                  <a:pt x="412" y="106"/>
                </a:lnTo>
                <a:lnTo>
                  <a:pt x="423" y="106"/>
                </a:lnTo>
                <a:lnTo>
                  <a:pt x="434" y="106"/>
                </a:lnTo>
                <a:lnTo>
                  <a:pt x="444" y="105"/>
                </a:lnTo>
                <a:lnTo>
                  <a:pt x="455" y="105"/>
                </a:lnTo>
                <a:lnTo>
                  <a:pt x="466" y="104"/>
                </a:lnTo>
                <a:lnTo>
                  <a:pt x="476" y="103"/>
                </a:lnTo>
                <a:lnTo>
                  <a:pt x="486" y="101"/>
                </a:lnTo>
                <a:lnTo>
                  <a:pt x="497" y="99"/>
                </a:lnTo>
                <a:lnTo>
                  <a:pt x="507" y="97"/>
                </a:lnTo>
                <a:lnTo>
                  <a:pt x="516" y="95"/>
                </a:lnTo>
                <a:lnTo>
                  <a:pt x="526" y="93"/>
                </a:lnTo>
                <a:lnTo>
                  <a:pt x="535" y="90"/>
                </a:lnTo>
                <a:lnTo>
                  <a:pt x="544" y="87"/>
                </a:lnTo>
                <a:lnTo>
                  <a:pt x="553" y="84"/>
                </a:lnTo>
                <a:lnTo>
                  <a:pt x="561" y="80"/>
                </a:lnTo>
                <a:lnTo>
                  <a:pt x="569" y="77"/>
                </a:lnTo>
                <a:lnTo>
                  <a:pt x="577" y="73"/>
                </a:lnTo>
                <a:lnTo>
                  <a:pt x="584" y="69"/>
                </a:lnTo>
                <a:lnTo>
                  <a:pt x="591" y="65"/>
                </a:lnTo>
                <a:lnTo>
                  <a:pt x="597" y="61"/>
                </a:lnTo>
                <a:lnTo>
                  <a:pt x="603" y="56"/>
                </a:lnTo>
                <a:lnTo>
                  <a:pt x="608" y="51"/>
                </a:lnTo>
                <a:lnTo>
                  <a:pt x="613" y="47"/>
                </a:lnTo>
                <a:lnTo>
                  <a:pt x="618" y="42"/>
                </a:lnTo>
                <a:lnTo>
                  <a:pt x="622" y="37"/>
                </a:lnTo>
                <a:lnTo>
                  <a:pt x="625" y="32"/>
                </a:lnTo>
                <a:lnTo>
                  <a:pt x="628" y="27"/>
                </a:lnTo>
                <a:lnTo>
                  <a:pt x="631" y="21"/>
                </a:lnTo>
                <a:lnTo>
                  <a:pt x="633" y="16"/>
                </a:lnTo>
                <a:lnTo>
                  <a:pt x="634" y="11"/>
                </a:lnTo>
                <a:lnTo>
                  <a:pt x="635" y="5"/>
                </a:lnTo>
                <a:lnTo>
                  <a:pt x="635" y="0"/>
                </a:lnTo>
                <a:lnTo>
                  <a:pt x="846" y="0"/>
                </a:lnTo>
              </a:path>
            </a:pathLst>
          </a:cu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2" name="CustomShape 49"/>
          <p:cNvSpPr/>
          <p:nvPr/>
        </p:nvSpPr>
        <p:spPr>
          <a:xfrm>
            <a:off x="8534160" y="3048120"/>
            <a:ext cx="101160" cy="7524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3" name="CustomShape 50"/>
          <p:cNvSpPr/>
          <p:nvPr/>
        </p:nvSpPr>
        <p:spPr>
          <a:xfrm>
            <a:off x="7822800" y="3048120"/>
            <a:ext cx="101160" cy="7524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4" name="CustomShape 51"/>
          <p:cNvSpPr/>
          <p:nvPr/>
        </p:nvSpPr>
        <p:spPr>
          <a:xfrm>
            <a:off x="5587920" y="5638680"/>
            <a:ext cx="812160" cy="60912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00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75" name="CustomShape 52"/>
          <p:cNvSpPr/>
          <p:nvPr/>
        </p:nvSpPr>
        <p:spPr>
          <a:xfrm>
            <a:off x="5790960" y="5805360"/>
            <a:ext cx="10116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6" name="CustomShape 53"/>
          <p:cNvSpPr/>
          <p:nvPr/>
        </p:nvSpPr>
        <p:spPr>
          <a:xfrm>
            <a:off x="5994000" y="5734080"/>
            <a:ext cx="10116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7" name="CustomShape 54"/>
          <p:cNvSpPr/>
          <p:nvPr/>
        </p:nvSpPr>
        <p:spPr>
          <a:xfrm>
            <a:off x="5892840" y="5877000"/>
            <a:ext cx="100440" cy="15156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8" name="CustomShape 55"/>
          <p:cNvSpPr/>
          <p:nvPr/>
        </p:nvSpPr>
        <p:spPr>
          <a:xfrm rot="9863400">
            <a:off x="5802480" y="6071760"/>
            <a:ext cx="299520" cy="218520"/>
          </a:xfrm>
          <a:custGeom>
            <a:avLst/>
            <a:gdLst/>
            <a:ahLst/>
            <a:rect l="l" t="t" r="r" b="b"/>
            <a:pathLst>
              <a:path w="766" h="537">
                <a:moveTo>
                  <a:pt x="765" y="432"/>
                </a:moveTo>
                <a:lnTo>
                  <a:pt x="753" y="443"/>
                </a:lnTo>
                <a:lnTo>
                  <a:pt x="743" y="455"/>
                </a:lnTo>
                <a:lnTo>
                  <a:pt x="731" y="465"/>
                </a:lnTo>
                <a:lnTo>
                  <a:pt x="717" y="475"/>
                </a:lnTo>
                <a:lnTo>
                  <a:pt x="704" y="484"/>
                </a:lnTo>
                <a:lnTo>
                  <a:pt x="690" y="493"/>
                </a:lnTo>
                <a:lnTo>
                  <a:pt x="674" y="501"/>
                </a:lnTo>
                <a:lnTo>
                  <a:pt x="657" y="508"/>
                </a:lnTo>
                <a:lnTo>
                  <a:pt x="641" y="514"/>
                </a:lnTo>
                <a:lnTo>
                  <a:pt x="624" y="520"/>
                </a:lnTo>
                <a:lnTo>
                  <a:pt x="606" y="524"/>
                </a:lnTo>
                <a:lnTo>
                  <a:pt x="587" y="529"/>
                </a:lnTo>
                <a:lnTo>
                  <a:pt x="569" y="532"/>
                </a:lnTo>
                <a:lnTo>
                  <a:pt x="549" y="535"/>
                </a:lnTo>
                <a:lnTo>
                  <a:pt x="530" y="536"/>
                </a:lnTo>
                <a:lnTo>
                  <a:pt x="510" y="536"/>
                </a:lnTo>
                <a:lnTo>
                  <a:pt x="491" y="536"/>
                </a:lnTo>
                <a:lnTo>
                  <a:pt x="470" y="535"/>
                </a:lnTo>
                <a:lnTo>
                  <a:pt x="450" y="534"/>
                </a:lnTo>
                <a:lnTo>
                  <a:pt x="429" y="531"/>
                </a:lnTo>
                <a:lnTo>
                  <a:pt x="408" y="528"/>
                </a:lnTo>
                <a:lnTo>
                  <a:pt x="388" y="524"/>
                </a:lnTo>
                <a:lnTo>
                  <a:pt x="367" y="518"/>
                </a:lnTo>
                <a:lnTo>
                  <a:pt x="346" y="513"/>
                </a:lnTo>
                <a:lnTo>
                  <a:pt x="326" y="507"/>
                </a:lnTo>
                <a:lnTo>
                  <a:pt x="307" y="499"/>
                </a:lnTo>
                <a:lnTo>
                  <a:pt x="286" y="491"/>
                </a:lnTo>
                <a:lnTo>
                  <a:pt x="267" y="483"/>
                </a:lnTo>
                <a:lnTo>
                  <a:pt x="248" y="473"/>
                </a:lnTo>
                <a:lnTo>
                  <a:pt x="228" y="464"/>
                </a:lnTo>
                <a:lnTo>
                  <a:pt x="211" y="453"/>
                </a:lnTo>
                <a:lnTo>
                  <a:pt x="192" y="442"/>
                </a:lnTo>
                <a:lnTo>
                  <a:pt x="176" y="429"/>
                </a:lnTo>
                <a:lnTo>
                  <a:pt x="159" y="417"/>
                </a:lnTo>
                <a:lnTo>
                  <a:pt x="142" y="404"/>
                </a:lnTo>
                <a:lnTo>
                  <a:pt x="127" y="391"/>
                </a:lnTo>
                <a:lnTo>
                  <a:pt x="112" y="377"/>
                </a:lnTo>
                <a:lnTo>
                  <a:pt x="99" y="363"/>
                </a:lnTo>
                <a:lnTo>
                  <a:pt x="86" y="348"/>
                </a:lnTo>
                <a:lnTo>
                  <a:pt x="73" y="333"/>
                </a:lnTo>
                <a:lnTo>
                  <a:pt x="62" y="319"/>
                </a:lnTo>
                <a:lnTo>
                  <a:pt x="51" y="302"/>
                </a:lnTo>
                <a:lnTo>
                  <a:pt x="42" y="287"/>
                </a:lnTo>
                <a:lnTo>
                  <a:pt x="33" y="271"/>
                </a:lnTo>
                <a:lnTo>
                  <a:pt x="25" y="254"/>
                </a:lnTo>
                <a:lnTo>
                  <a:pt x="19" y="239"/>
                </a:lnTo>
                <a:lnTo>
                  <a:pt x="13" y="222"/>
                </a:lnTo>
                <a:lnTo>
                  <a:pt x="8" y="207"/>
                </a:lnTo>
                <a:lnTo>
                  <a:pt x="5" y="190"/>
                </a:lnTo>
                <a:lnTo>
                  <a:pt x="2" y="173"/>
                </a:lnTo>
                <a:lnTo>
                  <a:pt x="0" y="157"/>
                </a:lnTo>
                <a:lnTo>
                  <a:pt x="0" y="141"/>
                </a:lnTo>
                <a:lnTo>
                  <a:pt x="1" y="126"/>
                </a:lnTo>
                <a:lnTo>
                  <a:pt x="2" y="111"/>
                </a:lnTo>
                <a:lnTo>
                  <a:pt x="4" y="96"/>
                </a:lnTo>
                <a:lnTo>
                  <a:pt x="8" y="80"/>
                </a:lnTo>
                <a:lnTo>
                  <a:pt x="13" y="65"/>
                </a:lnTo>
                <a:lnTo>
                  <a:pt x="20" y="51"/>
                </a:lnTo>
                <a:lnTo>
                  <a:pt x="25" y="38"/>
                </a:lnTo>
                <a:lnTo>
                  <a:pt x="32" y="25"/>
                </a:lnTo>
                <a:lnTo>
                  <a:pt x="42" y="12"/>
                </a:lnTo>
                <a:lnTo>
                  <a:pt x="51" y="0"/>
                </a:lnTo>
                <a:lnTo>
                  <a:pt x="229" y="108"/>
                </a:lnTo>
                <a:lnTo>
                  <a:pt x="223" y="113"/>
                </a:lnTo>
                <a:lnTo>
                  <a:pt x="219" y="121"/>
                </a:lnTo>
                <a:lnTo>
                  <a:pt x="216" y="127"/>
                </a:lnTo>
                <a:lnTo>
                  <a:pt x="213" y="133"/>
                </a:lnTo>
                <a:lnTo>
                  <a:pt x="210" y="140"/>
                </a:lnTo>
                <a:lnTo>
                  <a:pt x="208" y="147"/>
                </a:lnTo>
                <a:lnTo>
                  <a:pt x="205" y="155"/>
                </a:lnTo>
                <a:lnTo>
                  <a:pt x="204" y="162"/>
                </a:lnTo>
                <a:lnTo>
                  <a:pt x="202" y="170"/>
                </a:lnTo>
                <a:lnTo>
                  <a:pt x="203" y="177"/>
                </a:lnTo>
                <a:lnTo>
                  <a:pt x="202" y="185"/>
                </a:lnTo>
                <a:lnTo>
                  <a:pt x="204" y="193"/>
                </a:lnTo>
                <a:lnTo>
                  <a:pt x="205" y="202"/>
                </a:lnTo>
                <a:lnTo>
                  <a:pt x="207" y="209"/>
                </a:lnTo>
                <a:lnTo>
                  <a:pt x="210" y="218"/>
                </a:lnTo>
                <a:lnTo>
                  <a:pt x="212" y="225"/>
                </a:lnTo>
                <a:lnTo>
                  <a:pt x="214" y="233"/>
                </a:lnTo>
                <a:lnTo>
                  <a:pt x="218" y="241"/>
                </a:lnTo>
                <a:lnTo>
                  <a:pt x="223" y="249"/>
                </a:lnTo>
                <a:lnTo>
                  <a:pt x="227" y="257"/>
                </a:lnTo>
                <a:lnTo>
                  <a:pt x="232" y="264"/>
                </a:lnTo>
                <a:lnTo>
                  <a:pt x="237" y="272"/>
                </a:lnTo>
                <a:lnTo>
                  <a:pt x="245" y="279"/>
                </a:lnTo>
                <a:lnTo>
                  <a:pt x="250" y="286"/>
                </a:lnTo>
                <a:lnTo>
                  <a:pt x="256" y="294"/>
                </a:lnTo>
                <a:lnTo>
                  <a:pt x="264" y="300"/>
                </a:lnTo>
                <a:lnTo>
                  <a:pt x="271" y="307"/>
                </a:lnTo>
                <a:lnTo>
                  <a:pt x="279" y="315"/>
                </a:lnTo>
                <a:lnTo>
                  <a:pt x="287" y="320"/>
                </a:lnTo>
                <a:lnTo>
                  <a:pt x="295" y="326"/>
                </a:lnTo>
                <a:lnTo>
                  <a:pt x="305" y="332"/>
                </a:lnTo>
                <a:lnTo>
                  <a:pt x="313" y="337"/>
                </a:lnTo>
                <a:lnTo>
                  <a:pt x="322" y="343"/>
                </a:lnTo>
                <a:lnTo>
                  <a:pt x="332" y="347"/>
                </a:lnTo>
                <a:lnTo>
                  <a:pt x="341" y="352"/>
                </a:lnTo>
                <a:lnTo>
                  <a:pt x="351" y="356"/>
                </a:lnTo>
                <a:lnTo>
                  <a:pt x="361" y="360"/>
                </a:lnTo>
                <a:lnTo>
                  <a:pt x="371" y="363"/>
                </a:lnTo>
                <a:lnTo>
                  <a:pt x="381" y="366"/>
                </a:lnTo>
                <a:lnTo>
                  <a:pt x="391" y="368"/>
                </a:lnTo>
                <a:lnTo>
                  <a:pt x="402" y="371"/>
                </a:lnTo>
                <a:lnTo>
                  <a:pt x="411" y="374"/>
                </a:lnTo>
                <a:lnTo>
                  <a:pt x="421" y="375"/>
                </a:lnTo>
                <a:lnTo>
                  <a:pt x="432" y="375"/>
                </a:lnTo>
                <a:lnTo>
                  <a:pt x="442" y="377"/>
                </a:lnTo>
                <a:lnTo>
                  <a:pt x="452" y="377"/>
                </a:lnTo>
                <a:lnTo>
                  <a:pt x="461" y="377"/>
                </a:lnTo>
                <a:lnTo>
                  <a:pt x="471" y="376"/>
                </a:lnTo>
                <a:lnTo>
                  <a:pt x="481" y="374"/>
                </a:lnTo>
                <a:lnTo>
                  <a:pt x="490" y="375"/>
                </a:lnTo>
                <a:lnTo>
                  <a:pt x="500" y="372"/>
                </a:lnTo>
                <a:lnTo>
                  <a:pt x="509" y="371"/>
                </a:lnTo>
                <a:lnTo>
                  <a:pt x="518" y="368"/>
                </a:lnTo>
                <a:lnTo>
                  <a:pt x="526" y="366"/>
                </a:lnTo>
                <a:lnTo>
                  <a:pt x="534" y="362"/>
                </a:lnTo>
                <a:lnTo>
                  <a:pt x="542" y="359"/>
                </a:lnTo>
                <a:lnTo>
                  <a:pt x="550" y="354"/>
                </a:lnTo>
                <a:lnTo>
                  <a:pt x="557" y="351"/>
                </a:lnTo>
                <a:lnTo>
                  <a:pt x="563" y="346"/>
                </a:lnTo>
                <a:lnTo>
                  <a:pt x="570" y="341"/>
                </a:lnTo>
                <a:lnTo>
                  <a:pt x="575" y="336"/>
                </a:lnTo>
                <a:lnTo>
                  <a:pt x="581" y="331"/>
                </a:lnTo>
                <a:lnTo>
                  <a:pt x="586" y="324"/>
                </a:lnTo>
                <a:lnTo>
                  <a:pt x="765" y="432"/>
                </a:lnTo>
              </a:path>
            </a:pathLst>
          </a:cu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9" name="CustomShape 56"/>
          <p:cNvSpPr/>
          <p:nvPr/>
        </p:nvSpPr>
        <p:spPr>
          <a:xfrm>
            <a:off x="6298920" y="5715000"/>
            <a:ext cx="101160" cy="756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80" name="CustomShape 57"/>
          <p:cNvSpPr/>
          <p:nvPr/>
        </p:nvSpPr>
        <p:spPr>
          <a:xfrm>
            <a:off x="5588280" y="5715000"/>
            <a:ext cx="100440" cy="756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81" name="Line 58"/>
          <p:cNvSpPr/>
          <p:nvPr/>
        </p:nvSpPr>
        <p:spPr>
          <a:xfrm flipV="1">
            <a:off x="4775040" y="1125360"/>
            <a:ext cx="937800" cy="70344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2" name="Line 59"/>
          <p:cNvSpPr/>
          <p:nvPr/>
        </p:nvSpPr>
        <p:spPr>
          <a:xfrm flipV="1">
            <a:off x="4368960" y="1447920"/>
            <a:ext cx="1320480" cy="167616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3" name="Line 60"/>
          <p:cNvSpPr/>
          <p:nvPr/>
        </p:nvSpPr>
        <p:spPr>
          <a:xfrm flipV="1">
            <a:off x="4572000" y="1752480"/>
            <a:ext cx="1218960" cy="281952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4" name="Line 61"/>
          <p:cNvSpPr/>
          <p:nvPr/>
        </p:nvSpPr>
        <p:spPr>
          <a:xfrm flipH="1" flipV="1">
            <a:off x="4368240" y="3500280"/>
            <a:ext cx="1534680" cy="174816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5" name="Line 62"/>
          <p:cNvSpPr/>
          <p:nvPr/>
        </p:nvSpPr>
        <p:spPr>
          <a:xfrm>
            <a:off x="6217200" y="1104120"/>
            <a:ext cx="752760" cy="66060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6" name="Line 63"/>
          <p:cNvSpPr/>
          <p:nvPr/>
        </p:nvSpPr>
        <p:spPr>
          <a:xfrm>
            <a:off x="6095880" y="1295280"/>
            <a:ext cx="1219320" cy="167652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7" name="Line 64"/>
          <p:cNvSpPr/>
          <p:nvPr/>
        </p:nvSpPr>
        <p:spPr>
          <a:xfrm>
            <a:off x="5994000" y="1676520"/>
            <a:ext cx="1320840" cy="251460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8" name="Line 65"/>
          <p:cNvSpPr/>
          <p:nvPr/>
        </p:nvSpPr>
        <p:spPr>
          <a:xfrm flipH="1">
            <a:off x="4655880" y="3429000"/>
            <a:ext cx="2783520" cy="120636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9" name="CustomShape 66"/>
          <p:cNvSpPr/>
          <p:nvPr/>
        </p:nvSpPr>
        <p:spPr>
          <a:xfrm>
            <a:off x="8627400" y="1371600"/>
            <a:ext cx="1116720" cy="4799880"/>
          </a:xfrm>
          <a:custGeom>
            <a:avLst/>
            <a:gdLst/>
            <a:ahLst/>
            <a:rect l="l" t="t" r="r" b="b"/>
            <a:pathLst>
              <a:path w="3105" h="13337">
                <a:moveTo>
                  <a:pt x="0" y="0"/>
                </a:moveTo>
                <a:cubicBezTo>
                  <a:pt x="776" y="0"/>
                  <a:pt x="1552" y="555"/>
                  <a:pt x="1552" y="1111"/>
                </a:cubicBezTo>
                <a:lnTo>
                  <a:pt x="1552" y="5556"/>
                </a:lnTo>
                <a:cubicBezTo>
                  <a:pt x="1552" y="6112"/>
                  <a:pt x="2328" y="6668"/>
                  <a:pt x="3104" y="6668"/>
                </a:cubicBezTo>
                <a:cubicBezTo>
                  <a:pt x="2328" y="6668"/>
                  <a:pt x="1552" y="7223"/>
                  <a:pt x="1552" y="7779"/>
                </a:cubicBezTo>
                <a:lnTo>
                  <a:pt x="1552" y="12224"/>
                </a:lnTo>
                <a:cubicBezTo>
                  <a:pt x="1552" y="12780"/>
                  <a:pt x="776" y="13336"/>
                  <a:pt x="0" y="13336"/>
                </a:cubicBezTo>
              </a:path>
            </a:pathLst>
          </a:custGeom>
          <a:noFill/>
          <a:ln w="28440">
            <a:solidFill>
              <a:srgbClr val="0000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90" name="CustomShape 67"/>
          <p:cNvSpPr/>
          <p:nvPr/>
        </p:nvSpPr>
        <p:spPr>
          <a:xfrm>
            <a:off x="6000840" y="547560"/>
            <a:ext cx="191520" cy="144000"/>
          </a:xfrm>
          <a:prstGeom prst="ellipse">
            <a:avLst/>
          </a:prstGeom>
          <a:solidFill>
            <a:srgbClr val="3366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91" name="CustomShape 68"/>
          <p:cNvSpPr/>
          <p:nvPr/>
        </p:nvSpPr>
        <p:spPr>
          <a:xfrm>
            <a:off x="5130360" y="620640"/>
            <a:ext cx="196200" cy="146880"/>
          </a:xfrm>
          <a:custGeom>
            <a:avLst/>
            <a:gdLst/>
            <a:ahLst/>
            <a:rect l="l" t="t" r="r" b="b"/>
            <a:pathLst>
              <a:path w="549" h="412">
                <a:moveTo>
                  <a:pt x="68" y="411"/>
                </a:moveTo>
                <a:cubicBezTo>
                  <a:pt x="34" y="411"/>
                  <a:pt x="0" y="377"/>
                  <a:pt x="0" y="343"/>
                </a:cubicBezTo>
                <a:lnTo>
                  <a:pt x="0" y="69"/>
                </a:lnTo>
                <a:cubicBezTo>
                  <a:pt x="0" y="35"/>
                  <a:pt x="34" y="0"/>
                  <a:pt x="68" y="0"/>
                </a:cubicBezTo>
                <a:lnTo>
                  <a:pt x="479" y="0"/>
                </a:lnTo>
                <a:cubicBezTo>
                  <a:pt x="513" y="0"/>
                  <a:pt x="548" y="35"/>
                  <a:pt x="548" y="69"/>
                </a:cubicBezTo>
                <a:lnTo>
                  <a:pt x="548" y="343"/>
                </a:lnTo>
                <a:cubicBezTo>
                  <a:pt x="548" y="377"/>
                  <a:pt x="513" y="411"/>
                  <a:pt x="479" y="411"/>
                </a:cubicBezTo>
                <a:lnTo>
                  <a:pt x="68" y="411"/>
                </a:lnTo>
              </a:path>
            </a:pathLst>
          </a:custGeom>
          <a:solidFill>
            <a:srgbClr val="ffffff"/>
          </a:solidFill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92" name="CustomShape 69"/>
          <p:cNvSpPr/>
          <p:nvPr/>
        </p:nvSpPr>
        <p:spPr>
          <a:xfrm>
            <a:off x="6474600" y="620640"/>
            <a:ext cx="196200" cy="146880"/>
          </a:xfrm>
          <a:custGeom>
            <a:avLst/>
            <a:gdLst/>
            <a:ahLst/>
            <a:rect l="l" t="t" r="r" b="b"/>
            <a:pathLst>
              <a:path w="549" h="412">
                <a:moveTo>
                  <a:pt x="68" y="411"/>
                </a:moveTo>
                <a:cubicBezTo>
                  <a:pt x="34" y="411"/>
                  <a:pt x="0" y="377"/>
                  <a:pt x="0" y="343"/>
                </a:cubicBezTo>
                <a:lnTo>
                  <a:pt x="0" y="69"/>
                </a:lnTo>
                <a:cubicBezTo>
                  <a:pt x="0" y="35"/>
                  <a:pt x="34" y="0"/>
                  <a:pt x="68" y="0"/>
                </a:cubicBezTo>
                <a:lnTo>
                  <a:pt x="479" y="0"/>
                </a:lnTo>
                <a:cubicBezTo>
                  <a:pt x="513" y="0"/>
                  <a:pt x="548" y="35"/>
                  <a:pt x="548" y="69"/>
                </a:cubicBezTo>
                <a:lnTo>
                  <a:pt x="548" y="343"/>
                </a:lnTo>
                <a:cubicBezTo>
                  <a:pt x="548" y="377"/>
                  <a:pt x="513" y="411"/>
                  <a:pt x="479" y="411"/>
                </a:cubicBezTo>
                <a:lnTo>
                  <a:pt x="68" y="411"/>
                </a:lnTo>
              </a:path>
            </a:pathLst>
          </a:custGeom>
          <a:solidFill>
            <a:srgbClr val="ffffff"/>
          </a:solidFill>
          <a:ln w="284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5" dur="indefinite" restart="never" nodeType="tmRoot">
          <p:childTnLst>
            <p:seq>
              <p:cTn id="6" dur="indefinite" nodeType="mainSeq">
                <p:childTnLst>
                  <p:par>
                    <p:cTn id="7" fill="hold">
                      <p:stCondLst>
                        <p:cond delay="0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after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1" dur="500" fill="hold"/>
                                        <p:tgtEl>
                                          <p:spTgt spid="281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12" dur="500" fill="hold"/>
                                        <p:tgtEl>
                                          <p:spTgt spid="281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nodeType="after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16" dur="500" fill="hold"/>
                                        <p:tgtEl>
                                          <p:spTgt spid="283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17" dur="500" fill="hold"/>
                                        <p:tgtEl>
                                          <p:spTgt spid="283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nodeType="after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21" dur="500" fill="hold"/>
                                        <p:tgtEl>
                                          <p:spTgt spid="282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22" dur="500" fill="hold"/>
                                        <p:tgtEl>
                                          <p:spTgt spid="282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nodeType="after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26" dur="500" fill="hold"/>
                                        <p:tgtEl>
                                          <p:spTgt spid="285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27" dur="500" fill="hold"/>
                                        <p:tgtEl>
                                          <p:spTgt spid="285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nodeType="after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31" dur="500" fill="hold"/>
                                        <p:tgtEl>
                                          <p:spTgt spid="286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32" dur="500" fill="hold"/>
                                        <p:tgtEl>
                                          <p:spTgt spid="286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nodeType="after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36" dur="500" fill="hold"/>
                                        <p:tgtEl>
                                          <p:spTgt spid="287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37" dur="500" fill="hold"/>
                                        <p:tgtEl>
                                          <p:spTgt spid="287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nodeType="after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41" dur="500" fill="hold"/>
                                        <p:tgtEl>
                                          <p:spTgt spid="284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42" dur="500" fill="hold"/>
                                        <p:tgtEl>
                                          <p:spTgt spid="284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nodeType="afterEffect" fill="hold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str">
                                      <p:cBhvr additive="repl">
                                        <p:cTn id="46" dur="500" fill="hold"/>
                                        <p:tgtEl>
                                          <p:spTgt spid="288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width"/>
                                          </p:val>
                                        </p:tav>
                                      </p:tavLst>
                                    </p:anim>
                                    <p:anim calcmode="lin" valueType="str">
                                      <p:cBhvr additive="repl">
                                        <p:cTn id="47" dur="500" fill="hold"/>
                                        <p:tgtEl>
                                          <p:spTgt spid="288"/>
                                        </p:tgtEl>
                                      </p:cBhvr>
                                      <p:tavLst>
                                        <p:tav tm="100000">
                                          <p:val>
                                            <p:strVal val="height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CustomShape 1"/>
          <p:cNvSpPr/>
          <p:nvPr/>
        </p:nvSpPr>
        <p:spPr>
          <a:xfrm>
            <a:off x="4079160" y="981000"/>
            <a:ext cx="3453120" cy="4571280"/>
          </a:xfrm>
          <a:prstGeom prst="ellipse">
            <a:avLst/>
          </a:prstGeom>
          <a:solidFill>
            <a:srgbClr val="ffffff"/>
          </a:solidFill>
          <a:ln w="57240">
            <a:solidFill>
              <a:srgbClr val="000000"/>
            </a:solidFill>
            <a:miter/>
          </a:ln>
          <a:effectLst>
            <a:outerShdw dir="2700000" dist="107932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94" name="CustomShape 2"/>
          <p:cNvSpPr/>
          <p:nvPr/>
        </p:nvSpPr>
        <p:spPr>
          <a:xfrm>
            <a:off x="3352680" y="2895480"/>
            <a:ext cx="811800" cy="60912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ffff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95" name="CustomShape 3"/>
          <p:cNvSpPr/>
          <p:nvPr/>
        </p:nvSpPr>
        <p:spPr>
          <a:xfrm>
            <a:off x="3555720" y="3124080"/>
            <a:ext cx="10116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96" name="CustomShape 4"/>
          <p:cNvSpPr/>
          <p:nvPr/>
        </p:nvSpPr>
        <p:spPr>
          <a:xfrm>
            <a:off x="3759480" y="3124080"/>
            <a:ext cx="10044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97" name="CustomShape 5"/>
          <p:cNvSpPr/>
          <p:nvPr/>
        </p:nvSpPr>
        <p:spPr>
          <a:xfrm>
            <a:off x="3657240" y="3200400"/>
            <a:ext cx="101160" cy="15156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98" name="CustomShape 6"/>
          <p:cNvSpPr/>
          <p:nvPr/>
        </p:nvSpPr>
        <p:spPr>
          <a:xfrm>
            <a:off x="3555720" y="3348000"/>
            <a:ext cx="303840" cy="151560"/>
          </a:xfrm>
          <a:custGeom>
            <a:avLst/>
            <a:gdLst/>
            <a:ahLst/>
            <a:rect l="l" t="t" r="r" b="b"/>
            <a:pathLst>
              <a:path w="847" h="213">
                <a:moveTo>
                  <a:pt x="846" y="0"/>
                </a:moveTo>
                <a:lnTo>
                  <a:pt x="845" y="11"/>
                </a:lnTo>
                <a:lnTo>
                  <a:pt x="844" y="21"/>
                </a:lnTo>
                <a:lnTo>
                  <a:pt x="841" y="32"/>
                </a:lnTo>
                <a:lnTo>
                  <a:pt x="837" y="43"/>
                </a:lnTo>
                <a:lnTo>
                  <a:pt x="832" y="53"/>
                </a:lnTo>
                <a:lnTo>
                  <a:pt x="827" y="63"/>
                </a:lnTo>
                <a:lnTo>
                  <a:pt x="820" y="74"/>
                </a:lnTo>
                <a:lnTo>
                  <a:pt x="812" y="84"/>
                </a:lnTo>
                <a:lnTo>
                  <a:pt x="803" y="93"/>
                </a:lnTo>
                <a:lnTo>
                  <a:pt x="793" y="103"/>
                </a:lnTo>
                <a:lnTo>
                  <a:pt x="782" y="112"/>
                </a:lnTo>
                <a:lnTo>
                  <a:pt x="770" y="121"/>
                </a:lnTo>
                <a:lnTo>
                  <a:pt x="757" y="130"/>
                </a:lnTo>
                <a:lnTo>
                  <a:pt x="744" y="138"/>
                </a:lnTo>
                <a:lnTo>
                  <a:pt x="730" y="146"/>
                </a:lnTo>
                <a:lnTo>
                  <a:pt x="714" y="154"/>
                </a:lnTo>
                <a:lnTo>
                  <a:pt x="699" y="161"/>
                </a:lnTo>
                <a:lnTo>
                  <a:pt x="682" y="168"/>
                </a:lnTo>
                <a:lnTo>
                  <a:pt x="665" y="174"/>
                </a:lnTo>
                <a:lnTo>
                  <a:pt x="647" y="180"/>
                </a:lnTo>
                <a:lnTo>
                  <a:pt x="628" y="185"/>
                </a:lnTo>
                <a:lnTo>
                  <a:pt x="609" y="190"/>
                </a:lnTo>
                <a:lnTo>
                  <a:pt x="590" y="195"/>
                </a:lnTo>
                <a:lnTo>
                  <a:pt x="570" y="199"/>
                </a:lnTo>
                <a:lnTo>
                  <a:pt x="550" y="202"/>
                </a:lnTo>
                <a:lnTo>
                  <a:pt x="529" y="205"/>
                </a:lnTo>
                <a:lnTo>
                  <a:pt x="508" y="208"/>
                </a:lnTo>
                <a:lnTo>
                  <a:pt x="487" y="210"/>
                </a:lnTo>
                <a:lnTo>
                  <a:pt x="466" y="211"/>
                </a:lnTo>
                <a:lnTo>
                  <a:pt x="444" y="212"/>
                </a:lnTo>
                <a:lnTo>
                  <a:pt x="423" y="212"/>
                </a:lnTo>
                <a:lnTo>
                  <a:pt x="402" y="212"/>
                </a:lnTo>
                <a:lnTo>
                  <a:pt x="380" y="211"/>
                </a:lnTo>
                <a:lnTo>
                  <a:pt x="359" y="210"/>
                </a:lnTo>
                <a:lnTo>
                  <a:pt x="338" y="208"/>
                </a:lnTo>
                <a:lnTo>
                  <a:pt x="317" y="205"/>
                </a:lnTo>
                <a:lnTo>
                  <a:pt x="296" y="202"/>
                </a:lnTo>
                <a:lnTo>
                  <a:pt x="276" y="199"/>
                </a:lnTo>
                <a:lnTo>
                  <a:pt x="256" y="195"/>
                </a:lnTo>
                <a:lnTo>
                  <a:pt x="237" y="190"/>
                </a:lnTo>
                <a:lnTo>
                  <a:pt x="218" y="185"/>
                </a:lnTo>
                <a:lnTo>
                  <a:pt x="199" y="180"/>
                </a:lnTo>
                <a:lnTo>
                  <a:pt x="181" y="174"/>
                </a:lnTo>
                <a:lnTo>
                  <a:pt x="164" y="168"/>
                </a:lnTo>
                <a:lnTo>
                  <a:pt x="147" y="161"/>
                </a:lnTo>
                <a:lnTo>
                  <a:pt x="132" y="154"/>
                </a:lnTo>
                <a:lnTo>
                  <a:pt x="116" y="146"/>
                </a:lnTo>
                <a:lnTo>
                  <a:pt x="102" y="138"/>
                </a:lnTo>
                <a:lnTo>
                  <a:pt x="89" y="130"/>
                </a:lnTo>
                <a:lnTo>
                  <a:pt x="76" y="121"/>
                </a:lnTo>
                <a:lnTo>
                  <a:pt x="64" y="112"/>
                </a:lnTo>
                <a:lnTo>
                  <a:pt x="53" y="103"/>
                </a:lnTo>
                <a:lnTo>
                  <a:pt x="43" y="93"/>
                </a:lnTo>
                <a:lnTo>
                  <a:pt x="34" y="84"/>
                </a:lnTo>
                <a:lnTo>
                  <a:pt x="26" y="74"/>
                </a:lnTo>
                <a:lnTo>
                  <a:pt x="19" y="63"/>
                </a:lnTo>
                <a:lnTo>
                  <a:pt x="14" y="53"/>
                </a:lnTo>
                <a:lnTo>
                  <a:pt x="9" y="43"/>
                </a:lnTo>
                <a:lnTo>
                  <a:pt x="5" y="32"/>
                </a:lnTo>
                <a:lnTo>
                  <a:pt x="2" y="21"/>
                </a:lnTo>
                <a:lnTo>
                  <a:pt x="1" y="11"/>
                </a:lnTo>
                <a:lnTo>
                  <a:pt x="0" y="0"/>
                </a:lnTo>
                <a:lnTo>
                  <a:pt x="211" y="0"/>
                </a:lnTo>
                <a:lnTo>
                  <a:pt x="211" y="5"/>
                </a:lnTo>
                <a:lnTo>
                  <a:pt x="212" y="11"/>
                </a:lnTo>
                <a:lnTo>
                  <a:pt x="213" y="16"/>
                </a:lnTo>
                <a:lnTo>
                  <a:pt x="215" y="21"/>
                </a:lnTo>
                <a:lnTo>
                  <a:pt x="218" y="27"/>
                </a:lnTo>
                <a:lnTo>
                  <a:pt x="221" y="32"/>
                </a:lnTo>
                <a:lnTo>
                  <a:pt x="224" y="37"/>
                </a:lnTo>
                <a:lnTo>
                  <a:pt x="228" y="42"/>
                </a:lnTo>
                <a:lnTo>
                  <a:pt x="233" y="47"/>
                </a:lnTo>
                <a:lnTo>
                  <a:pt x="238" y="51"/>
                </a:lnTo>
                <a:lnTo>
                  <a:pt x="243" y="56"/>
                </a:lnTo>
                <a:lnTo>
                  <a:pt x="249" y="61"/>
                </a:lnTo>
                <a:lnTo>
                  <a:pt x="255" y="65"/>
                </a:lnTo>
                <a:lnTo>
                  <a:pt x="262" y="69"/>
                </a:lnTo>
                <a:lnTo>
                  <a:pt x="269" y="73"/>
                </a:lnTo>
                <a:lnTo>
                  <a:pt x="277" y="77"/>
                </a:lnTo>
                <a:lnTo>
                  <a:pt x="285" y="80"/>
                </a:lnTo>
                <a:lnTo>
                  <a:pt x="293" y="84"/>
                </a:lnTo>
                <a:lnTo>
                  <a:pt x="302" y="87"/>
                </a:lnTo>
                <a:lnTo>
                  <a:pt x="311" y="90"/>
                </a:lnTo>
                <a:lnTo>
                  <a:pt x="320" y="93"/>
                </a:lnTo>
                <a:lnTo>
                  <a:pt x="330" y="95"/>
                </a:lnTo>
                <a:lnTo>
                  <a:pt x="339" y="97"/>
                </a:lnTo>
                <a:lnTo>
                  <a:pt x="349" y="99"/>
                </a:lnTo>
                <a:lnTo>
                  <a:pt x="360" y="101"/>
                </a:lnTo>
                <a:lnTo>
                  <a:pt x="370" y="103"/>
                </a:lnTo>
                <a:lnTo>
                  <a:pt x="380" y="104"/>
                </a:lnTo>
                <a:lnTo>
                  <a:pt x="391" y="105"/>
                </a:lnTo>
                <a:lnTo>
                  <a:pt x="402" y="105"/>
                </a:lnTo>
                <a:lnTo>
                  <a:pt x="412" y="106"/>
                </a:lnTo>
                <a:lnTo>
                  <a:pt x="423" y="106"/>
                </a:lnTo>
                <a:lnTo>
                  <a:pt x="434" y="106"/>
                </a:lnTo>
                <a:lnTo>
                  <a:pt x="444" y="105"/>
                </a:lnTo>
                <a:lnTo>
                  <a:pt x="455" y="105"/>
                </a:lnTo>
                <a:lnTo>
                  <a:pt x="466" y="104"/>
                </a:lnTo>
                <a:lnTo>
                  <a:pt x="476" y="103"/>
                </a:lnTo>
                <a:lnTo>
                  <a:pt x="486" y="101"/>
                </a:lnTo>
                <a:lnTo>
                  <a:pt x="497" y="99"/>
                </a:lnTo>
                <a:lnTo>
                  <a:pt x="507" y="97"/>
                </a:lnTo>
                <a:lnTo>
                  <a:pt x="516" y="95"/>
                </a:lnTo>
                <a:lnTo>
                  <a:pt x="526" y="93"/>
                </a:lnTo>
                <a:lnTo>
                  <a:pt x="535" y="90"/>
                </a:lnTo>
                <a:lnTo>
                  <a:pt x="544" y="87"/>
                </a:lnTo>
                <a:lnTo>
                  <a:pt x="553" y="84"/>
                </a:lnTo>
                <a:lnTo>
                  <a:pt x="561" y="80"/>
                </a:lnTo>
                <a:lnTo>
                  <a:pt x="569" y="77"/>
                </a:lnTo>
                <a:lnTo>
                  <a:pt x="577" y="73"/>
                </a:lnTo>
                <a:lnTo>
                  <a:pt x="584" y="69"/>
                </a:lnTo>
                <a:lnTo>
                  <a:pt x="591" y="65"/>
                </a:lnTo>
                <a:lnTo>
                  <a:pt x="597" y="61"/>
                </a:lnTo>
                <a:lnTo>
                  <a:pt x="603" y="56"/>
                </a:lnTo>
                <a:lnTo>
                  <a:pt x="608" y="51"/>
                </a:lnTo>
                <a:lnTo>
                  <a:pt x="613" y="47"/>
                </a:lnTo>
                <a:lnTo>
                  <a:pt x="618" y="42"/>
                </a:lnTo>
                <a:lnTo>
                  <a:pt x="622" y="37"/>
                </a:lnTo>
                <a:lnTo>
                  <a:pt x="625" y="32"/>
                </a:lnTo>
                <a:lnTo>
                  <a:pt x="628" y="27"/>
                </a:lnTo>
                <a:lnTo>
                  <a:pt x="631" y="21"/>
                </a:lnTo>
                <a:lnTo>
                  <a:pt x="633" y="16"/>
                </a:lnTo>
                <a:lnTo>
                  <a:pt x="634" y="11"/>
                </a:lnTo>
                <a:lnTo>
                  <a:pt x="635" y="5"/>
                </a:lnTo>
                <a:lnTo>
                  <a:pt x="635" y="0"/>
                </a:lnTo>
                <a:lnTo>
                  <a:pt x="846" y="0"/>
                </a:lnTo>
              </a:path>
            </a:pathLst>
          </a:cu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99" name="CustomShape 7"/>
          <p:cNvSpPr/>
          <p:nvPr/>
        </p:nvSpPr>
        <p:spPr>
          <a:xfrm>
            <a:off x="3657600" y="1447920"/>
            <a:ext cx="811800" cy="608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ffff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00" name="CustomShape 8"/>
          <p:cNvSpPr/>
          <p:nvPr/>
        </p:nvSpPr>
        <p:spPr>
          <a:xfrm>
            <a:off x="3860280" y="1676520"/>
            <a:ext cx="101160" cy="7524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01" name="CustomShape 9"/>
          <p:cNvSpPr/>
          <p:nvPr/>
        </p:nvSpPr>
        <p:spPr>
          <a:xfrm>
            <a:off x="4064040" y="1676520"/>
            <a:ext cx="100440" cy="7524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02" name="CustomShape 10"/>
          <p:cNvSpPr/>
          <p:nvPr/>
        </p:nvSpPr>
        <p:spPr>
          <a:xfrm>
            <a:off x="3962160" y="1752480"/>
            <a:ext cx="101160" cy="15192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03" name="CustomShape 11"/>
          <p:cNvSpPr/>
          <p:nvPr/>
        </p:nvSpPr>
        <p:spPr>
          <a:xfrm>
            <a:off x="3860640" y="1900080"/>
            <a:ext cx="303840" cy="151560"/>
          </a:xfrm>
          <a:custGeom>
            <a:avLst/>
            <a:gdLst/>
            <a:ahLst/>
            <a:rect l="l" t="t" r="r" b="b"/>
            <a:pathLst>
              <a:path w="847" h="213">
                <a:moveTo>
                  <a:pt x="846" y="0"/>
                </a:moveTo>
                <a:lnTo>
                  <a:pt x="845" y="11"/>
                </a:lnTo>
                <a:lnTo>
                  <a:pt x="844" y="21"/>
                </a:lnTo>
                <a:lnTo>
                  <a:pt x="841" y="32"/>
                </a:lnTo>
                <a:lnTo>
                  <a:pt x="837" y="43"/>
                </a:lnTo>
                <a:lnTo>
                  <a:pt x="832" y="53"/>
                </a:lnTo>
                <a:lnTo>
                  <a:pt x="827" y="63"/>
                </a:lnTo>
                <a:lnTo>
                  <a:pt x="820" y="74"/>
                </a:lnTo>
                <a:lnTo>
                  <a:pt x="812" y="84"/>
                </a:lnTo>
                <a:lnTo>
                  <a:pt x="803" y="93"/>
                </a:lnTo>
                <a:lnTo>
                  <a:pt x="793" y="103"/>
                </a:lnTo>
                <a:lnTo>
                  <a:pt x="782" y="112"/>
                </a:lnTo>
                <a:lnTo>
                  <a:pt x="770" y="121"/>
                </a:lnTo>
                <a:lnTo>
                  <a:pt x="757" y="130"/>
                </a:lnTo>
                <a:lnTo>
                  <a:pt x="744" y="138"/>
                </a:lnTo>
                <a:lnTo>
                  <a:pt x="730" y="146"/>
                </a:lnTo>
                <a:lnTo>
                  <a:pt x="714" y="154"/>
                </a:lnTo>
                <a:lnTo>
                  <a:pt x="699" y="161"/>
                </a:lnTo>
                <a:lnTo>
                  <a:pt x="682" y="168"/>
                </a:lnTo>
                <a:lnTo>
                  <a:pt x="665" y="174"/>
                </a:lnTo>
                <a:lnTo>
                  <a:pt x="647" y="180"/>
                </a:lnTo>
                <a:lnTo>
                  <a:pt x="628" y="185"/>
                </a:lnTo>
                <a:lnTo>
                  <a:pt x="609" y="190"/>
                </a:lnTo>
                <a:lnTo>
                  <a:pt x="590" y="195"/>
                </a:lnTo>
                <a:lnTo>
                  <a:pt x="570" y="199"/>
                </a:lnTo>
                <a:lnTo>
                  <a:pt x="550" y="202"/>
                </a:lnTo>
                <a:lnTo>
                  <a:pt x="529" y="205"/>
                </a:lnTo>
                <a:lnTo>
                  <a:pt x="508" y="208"/>
                </a:lnTo>
                <a:lnTo>
                  <a:pt x="487" y="210"/>
                </a:lnTo>
                <a:lnTo>
                  <a:pt x="466" y="211"/>
                </a:lnTo>
                <a:lnTo>
                  <a:pt x="444" y="212"/>
                </a:lnTo>
                <a:lnTo>
                  <a:pt x="423" y="212"/>
                </a:lnTo>
                <a:lnTo>
                  <a:pt x="402" y="212"/>
                </a:lnTo>
                <a:lnTo>
                  <a:pt x="380" y="211"/>
                </a:lnTo>
                <a:lnTo>
                  <a:pt x="359" y="210"/>
                </a:lnTo>
                <a:lnTo>
                  <a:pt x="338" y="208"/>
                </a:lnTo>
                <a:lnTo>
                  <a:pt x="317" y="205"/>
                </a:lnTo>
                <a:lnTo>
                  <a:pt x="296" y="202"/>
                </a:lnTo>
                <a:lnTo>
                  <a:pt x="276" y="199"/>
                </a:lnTo>
                <a:lnTo>
                  <a:pt x="256" y="195"/>
                </a:lnTo>
                <a:lnTo>
                  <a:pt x="237" y="190"/>
                </a:lnTo>
                <a:lnTo>
                  <a:pt x="218" y="185"/>
                </a:lnTo>
                <a:lnTo>
                  <a:pt x="199" y="180"/>
                </a:lnTo>
                <a:lnTo>
                  <a:pt x="181" y="174"/>
                </a:lnTo>
                <a:lnTo>
                  <a:pt x="164" y="168"/>
                </a:lnTo>
                <a:lnTo>
                  <a:pt x="147" y="161"/>
                </a:lnTo>
                <a:lnTo>
                  <a:pt x="132" y="154"/>
                </a:lnTo>
                <a:lnTo>
                  <a:pt x="116" y="146"/>
                </a:lnTo>
                <a:lnTo>
                  <a:pt x="102" y="138"/>
                </a:lnTo>
                <a:lnTo>
                  <a:pt x="89" y="130"/>
                </a:lnTo>
                <a:lnTo>
                  <a:pt x="76" y="121"/>
                </a:lnTo>
                <a:lnTo>
                  <a:pt x="64" y="112"/>
                </a:lnTo>
                <a:lnTo>
                  <a:pt x="53" y="103"/>
                </a:lnTo>
                <a:lnTo>
                  <a:pt x="43" y="93"/>
                </a:lnTo>
                <a:lnTo>
                  <a:pt x="34" y="84"/>
                </a:lnTo>
                <a:lnTo>
                  <a:pt x="26" y="74"/>
                </a:lnTo>
                <a:lnTo>
                  <a:pt x="19" y="63"/>
                </a:lnTo>
                <a:lnTo>
                  <a:pt x="14" y="53"/>
                </a:lnTo>
                <a:lnTo>
                  <a:pt x="9" y="43"/>
                </a:lnTo>
                <a:lnTo>
                  <a:pt x="5" y="32"/>
                </a:lnTo>
                <a:lnTo>
                  <a:pt x="2" y="21"/>
                </a:lnTo>
                <a:lnTo>
                  <a:pt x="1" y="11"/>
                </a:lnTo>
                <a:lnTo>
                  <a:pt x="0" y="0"/>
                </a:lnTo>
                <a:lnTo>
                  <a:pt x="211" y="0"/>
                </a:lnTo>
                <a:lnTo>
                  <a:pt x="211" y="5"/>
                </a:lnTo>
                <a:lnTo>
                  <a:pt x="212" y="11"/>
                </a:lnTo>
                <a:lnTo>
                  <a:pt x="213" y="16"/>
                </a:lnTo>
                <a:lnTo>
                  <a:pt x="215" y="21"/>
                </a:lnTo>
                <a:lnTo>
                  <a:pt x="218" y="27"/>
                </a:lnTo>
                <a:lnTo>
                  <a:pt x="221" y="32"/>
                </a:lnTo>
                <a:lnTo>
                  <a:pt x="224" y="37"/>
                </a:lnTo>
                <a:lnTo>
                  <a:pt x="228" y="42"/>
                </a:lnTo>
                <a:lnTo>
                  <a:pt x="233" y="47"/>
                </a:lnTo>
                <a:lnTo>
                  <a:pt x="238" y="51"/>
                </a:lnTo>
                <a:lnTo>
                  <a:pt x="243" y="56"/>
                </a:lnTo>
                <a:lnTo>
                  <a:pt x="249" y="61"/>
                </a:lnTo>
                <a:lnTo>
                  <a:pt x="255" y="65"/>
                </a:lnTo>
                <a:lnTo>
                  <a:pt x="262" y="69"/>
                </a:lnTo>
                <a:lnTo>
                  <a:pt x="269" y="73"/>
                </a:lnTo>
                <a:lnTo>
                  <a:pt x="277" y="77"/>
                </a:lnTo>
                <a:lnTo>
                  <a:pt x="285" y="80"/>
                </a:lnTo>
                <a:lnTo>
                  <a:pt x="293" y="84"/>
                </a:lnTo>
                <a:lnTo>
                  <a:pt x="302" y="87"/>
                </a:lnTo>
                <a:lnTo>
                  <a:pt x="311" y="90"/>
                </a:lnTo>
                <a:lnTo>
                  <a:pt x="320" y="93"/>
                </a:lnTo>
                <a:lnTo>
                  <a:pt x="330" y="95"/>
                </a:lnTo>
                <a:lnTo>
                  <a:pt x="339" y="97"/>
                </a:lnTo>
                <a:lnTo>
                  <a:pt x="349" y="99"/>
                </a:lnTo>
                <a:lnTo>
                  <a:pt x="360" y="101"/>
                </a:lnTo>
                <a:lnTo>
                  <a:pt x="370" y="103"/>
                </a:lnTo>
                <a:lnTo>
                  <a:pt x="380" y="104"/>
                </a:lnTo>
                <a:lnTo>
                  <a:pt x="391" y="105"/>
                </a:lnTo>
                <a:lnTo>
                  <a:pt x="402" y="105"/>
                </a:lnTo>
                <a:lnTo>
                  <a:pt x="412" y="106"/>
                </a:lnTo>
                <a:lnTo>
                  <a:pt x="423" y="106"/>
                </a:lnTo>
                <a:lnTo>
                  <a:pt x="434" y="106"/>
                </a:lnTo>
                <a:lnTo>
                  <a:pt x="444" y="105"/>
                </a:lnTo>
                <a:lnTo>
                  <a:pt x="455" y="105"/>
                </a:lnTo>
                <a:lnTo>
                  <a:pt x="466" y="104"/>
                </a:lnTo>
                <a:lnTo>
                  <a:pt x="476" y="103"/>
                </a:lnTo>
                <a:lnTo>
                  <a:pt x="486" y="101"/>
                </a:lnTo>
                <a:lnTo>
                  <a:pt x="497" y="99"/>
                </a:lnTo>
                <a:lnTo>
                  <a:pt x="507" y="97"/>
                </a:lnTo>
                <a:lnTo>
                  <a:pt x="516" y="95"/>
                </a:lnTo>
                <a:lnTo>
                  <a:pt x="526" y="93"/>
                </a:lnTo>
                <a:lnTo>
                  <a:pt x="535" y="90"/>
                </a:lnTo>
                <a:lnTo>
                  <a:pt x="544" y="87"/>
                </a:lnTo>
                <a:lnTo>
                  <a:pt x="553" y="84"/>
                </a:lnTo>
                <a:lnTo>
                  <a:pt x="561" y="80"/>
                </a:lnTo>
                <a:lnTo>
                  <a:pt x="569" y="77"/>
                </a:lnTo>
                <a:lnTo>
                  <a:pt x="577" y="73"/>
                </a:lnTo>
                <a:lnTo>
                  <a:pt x="584" y="69"/>
                </a:lnTo>
                <a:lnTo>
                  <a:pt x="591" y="65"/>
                </a:lnTo>
                <a:lnTo>
                  <a:pt x="597" y="61"/>
                </a:lnTo>
                <a:lnTo>
                  <a:pt x="603" y="56"/>
                </a:lnTo>
                <a:lnTo>
                  <a:pt x="608" y="51"/>
                </a:lnTo>
                <a:lnTo>
                  <a:pt x="613" y="47"/>
                </a:lnTo>
                <a:lnTo>
                  <a:pt x="618" y="42"/>
                </a:lnTo>
                <a:lnTo>
                  <a:pt x="622" y="37"/>
                </a:lnTo>
                <a:lnTo>
                  <a:pt x="625" y="32"/>
                </a:lnTo>
                <a:lnTo>
                  <a:pt x="628" y="27"/>
                </a:lnTo>
                <a:lnTo>
                  <a:pt x="631" y="21"/>
                </a:lnTo>
                <a:lnTo>
                  <a:pt x="633" y="16"/>
                </a:lnTo>
                <a:lnTo>
                  <a:pt x="634" y="11"/>
                </a:lnTo>
                <a:lnTo>
                  <a:pt x="635" y="5"/>
                </a:lnTo>
                <a:lnTo>
                  <a:pt x="635" y="0"/>
                </a:lnTo>
                <a:lnTo>
                  <a:pt x="846" y="0"/>
                </a:lnTo>
              </a:path>
            </a:pathLst>
          </a:cu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04" name="CustomShape 12"/>
          <p:cNvSpPr/>
          <p:nvPr/>
        </p:nvSpPr>
        <p:spPr>
          <a:xfrm>
            <a:off x="7315200" y="1295280"/>
            <a:ext cx="811800" cy="60912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ff99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05" name="CustomShape 13"/>
          <p:cNvSpPr/>
          <p:nvPr/>
        </p:nvSpPr>
        <p:spPr>
          <a:xfrm>
            <a:off x="7517880" y="1523880"/>
            <a:ext cx="10116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06" name="CustomShape 14"/>
          <p:cNvSpPr/>
          <p:nvPr/>
        </p:nvSpPr>
        <p:spPr>
          <a:xfrm>
            <a:off x="7721640" y="1523880"/>
            <a:ext cx="10044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07" name="CustomShape 15"/>
          <p:cNvSpPr/>
          <p:nvPr/>
        </p:nvSpPr>
        <p:spPr>
          <a:xfrm>
            <a:off x="7619760" y="1600200"/>
            <a:ext cx="101160" cy="15156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08" name="CustomShape 16"/>
          <p:cNvSpPr/>
          <p:nvPr/>
        </p:nvSpPr>
        <p:spPr>
          <a:xfrm>
            <a:off x="7518240" y="1747800"/>
            <a:ext cx="303840" cy="151560"/>
          </a:xfrm>
          <a:custGeom>
            <a:avLst/>
            <a:gdLst/>
            <a:ahLst/>
            <a:rect l="l" t="t" r="r" b="b"/>
            <a:pathLst>
              <a:path w="847" h="213">
                <a:moveTo>
                  <a:pt x="846" y="0"/>
                </a:moveTo>
                <a:lnTo>
                  <a:pt x="845" y="11"/>
                </a:lnTo>
                <a:lnTo>
                  <a:pt x="844" y="21"/>
                </a:lnTo>
                <a:lnTo>
                  <a:pt x="841" y="32"/>
                </a:lnTo>
                <a:lnTo>
                  <a:pt x="837" y="43"/>
                </a:lnTo>
                <a:lnTo>
                  <a:pt x="832" y="53"/>
                </a:lnTo>
                <a:lnTo>
                  <a:pt x="827" y="63"/>
                </a:lnTo>
                <a:lnTo>
                  <a:pt x="820" y="74"/>
                </a:lnTo>
                <a:lnTo>
                  <a:pt x="812" y="84"/>
                </a:lnTo>
                <a:lnTo>
                  <a:pt x="803" y="93"/>
                </a:lnTo>
                <a:lnTo>
                  <a:pt x="793" y="103"/>
                </a:lnTo>
                <a:lnTo>
                  <a:pt x="782" y="112"/>
                </a:lnTo>
                <a:lnTo>
                  <a:pt x="770" y="121"/>
                </a:lnTo>
                <a:lnTo>
                  <a:pt x="757" y="130"/>
                </a:lnTo>
                <a:lnTo>
                  <a:pt x="744" y="138"/>
                </a:lnTo>
                <a:lnTo>
                  <a:pt x="730" y="146"/>
                </a:lnTo>
                <a:lnTo>
                  <a:pt x="714" y="154"/>
                </a:lnTo>
                <a:lnTo>
                  <a:pt x="699" y="161"/>
                </a:lnTo>
                <a:lnTo>
                  <a:pt x="682" y="168"/>
                </a:lnTo>
                <a:lnTo>
                  <a:pt x="665" y="174"/>
                </a:lnTo>
                <a:lnTo>
                  <a:pt x="647" y="180"/>
                </a:lnTo>
                <a:lnTo>
                  <a:pt x="628" y="185"/>
                </a:lnTo>
                <a:lnTo>
                  <a:pt x="609" y="190"/>
                </a:lnTo>
                <a:lnTo>
                  <a:pt x="590" y="195"/>
                </a:lnTo>
                <a:lnTo>
                  <a:pt x="570" y="199"/>
                </a:lnTo>
                <a:lnTo>
                  <a:pt x="550" y="202"/>
                </a:lnTo>
                <a:lnTo>
                  <a:pt x="529" y="205"/>
                </a:lnTo>
                <a:lnTo>
                  <a:pt x="508" y="208"/>
                </a:lnTo>
                <a:lnTo>
                  <a:pt x="487" y="210"/>
                </a:lnTo>
                <a:lnTo>
                  <a:pt x="466" y="211"/>
                </a:lnTo>
                <a:lnTo>
                  <a:pt x="444" y="212"/>
                </a:lnTo>
                <a:lnTo>
                  <a:pt x="423" y="212"/>
                </a:lnTo>
                <a:lnTo>
                  <a:pt x="402" y="212"/>
                </a:lnTo>
                <a:lnTo>
                  <a:pt x="380" y="211"/>
                </a:lnTo>
                <a:lnTo>
                  <a:pt x="359" y="210"/>
                </a:lnTo>
                <a:lnTo>
                  <a:pt x="338" y="208"/>
                </a:lnTo>
                <a:lnTo>
                  <a:pt x="317" y="205"/>
                </a:lnTo>
                <a:lnTo>
                  <a:pt x="296" y="202"/>
                </a:lnTo>
                <a:lnTo>
                  <a:pt x="276" y="199"/>
                </a:lnTo>
                <a:lnTo>
                  <a:pt x="256" y="195"/>
                </a:lnTo>
                <a:lnTo>
                  <a:pt x="237" y="190"/>
                </a:lnTo>
                <a:lnTo>
                  <a:pt x="218" y="185"/>
                </a:lnTo>
                <a:lnTo>
                  <a:pt x="199" y="180"/>
                </a:lnTo>
                <a:lnTo>
                  <a:pt x="181" y="174"/>
                </a:lnTo>
                <a:lnTo>
                  <a:pt x="164" y="168"/>
                </a:lnTo>
                <a:lnTo>
                  <a:pt x="147" y="161"/>
                </a:lnTo>
                <a:lnTo>
                  <a:pt x="132" y="154"/>
                </a:lnTo>
                <a:lnTo>
                  <a:pt x="116" y="146"/>
                </a:lnTo>
                <a:lnTo>
                  <a:pt x="102" y="138"/>
                </a:lnTo>
                <a:lnTo>
                  <a:pt x="89" y="130"/>
                </a:lnTo>
                <a:lnTo>
                  <a:pt x="76" y="121"/>
                </a:lnTo>
                <a:lnTo>
                  <a:pt x="64" y="112"/>
                </a:lnTo>
                <a:lnTo>
                  <a:pt x="53" y="103"/>
                </a:lnTo>
                <a:lnTo>
                  <a:pt x="43" y="93"/>
                </a:lnTo>
                <a:lnTo>
                  <a:pt x="34" y="84"/>
                </a:lnTo>
                <a:lnTo>
                  <a:pt x="26" y="74"/>
                </a:lnTo>
                <a:lnTo>
                  <a:pt x="19" y="63"/>
                </a:lnTo>
                <a:lnTo>
                  <a:pt x="14" y="53"/>
                </a:lnTo>
                <a:lnTo>
                  <a:pt x="9" y="43"/>
                </a:lnTo>
                <a:lnTo>
                  <a:pt x="5" y="32"/>
                </a:lnTo>
                <a:lnTo>
                  <a:pt x="2" y="21"/>
                </a:lnTo>
                <a:lnTo>
                  <a:pt x="1" y="11"/>
                </a:lnTo>
                <a:lnTo>
                  <a:pt x="0" y="0"/>
                </a:lnTo>
                <a:lnTo>
                  <a:pt x="211" y="0"/>
                </a:lnTo>
                <a:lnTo>
                  <a:pt x="211" y="5"/>
                </a:lnTo>
                <a:lnTo>
                  <a:pt x="212" y="11"/>
                </a:lnTo>
                <a:lnTo>
                  <a:pt x="213" y="16"/>
                </a:lnTo>
                <a:lnTo>
                  <a:pt x="215" y="21"/>
                </a:lnTo>
                <a:lnTo>
                  <a:pt x="218" y="27"/>
                </a:lnTo>
                <a:lnTo>
                  <a:pt x="221" y="32"/>
                </a:lnTo>
                <a:lnTo>
                  <a:pt x="224" y="37"/>
                </a:lnTo>
                <a:lnTo>
                  <a:pt x="228" y="42"/>
                </a:lnTo>
                <a:lnTo>
                  <a:pt x="233" y="47"/>
                </a:lnTo>
                <a:lnTo>
                  <a:pt x="238" y="51"/>
                </a:lnTo>
                <a:lnTo>
                  <a:pt x="243" y="56"/>
                </a:lnTo>
                <a:lnTo>
                  <a:pt x="249" y="61"/>
                </a:lnTo>
                <a:lnTo>
                  <a:pt x="255" y="65"/>
                </a:lnTo>
                <a:lnTo>
                  <a:pt x="262" y="69"/>
                </a:lnTo>
                <a:lnTo>
                  <a:pt x="269" y="73"/>
                </a:lnTo>
                <a:lnTo>
                  <a:pt x="277" y="77"/>
                </a:lnTo>
                <a:lnTo>
                  <a:pt x="285" y="80"/>
                </a:lnTo>
                <a:lnTo>
                  <a:pt x="293" y="84"/>
                </a:lnTo>
                <a:lnTo>
                  <a:pt x="302" y="87"/>
                </a:lnTo>
                <a:lnTo>
                  <a:pt x="311" y="90"/>
                </a:lnTo>
                <a:lnTo>
                  <a:pt x="320" y="93"/>
                </a:lnTo>
                <a:lnTo>
                  <a:pt x="330" y="95"/>
                </a:lnTo>
                <a:lnTo>
                  <a:pt x="339" y="97"/>
                </a:lnTo>
                <a:lnTo>
                  <a:pt x="349" y="99"/>
                </a:lnTo>
                <a:lnTo>
                  <a:pt x="360" y="101"/>
                </a:lnTo>
                <a:lnTo>
                  <a:pt x="370" y="103"/>
                </a:lnTo>
                <a:lnTo>
                  <a:pt x="380" y="104"/>
                </a:lnTo>
                <a:lnTo>
                  <a:pt x="391" y="105"/>
                </a:lnTo>
                <a:lnTo>
                  <a:pt x="402" y="105"/>
                </a:lnTo>
                <a:lnTo>
                  <a:pt x="412" y="106"/>
                </a:lnTo>
                <a:lnTo>
                  <a:pt x="423" y="106"/>
                </a:lnTo>
                <a:lnTo>
                  <a:pt x="434" y="106"/>
                </a:lnTo>
                <a:lnTo>
                  <a:pt x="444" y="105"/>
                </a:lnTo>
                <a:lnTo>
                  <a:pt x="455" y="105"/>
                </a:lnTo>
                <a:lnTo>
                  <a:pt x="466" y="104"/>
                </a:lnTo>
                <a:lnTo>
                  <a:pt x="476" y="103"/>
                </a:lnTo>
                <a:lnTo>
                  <a:pt x="486" y="101"/>
                </a:lnTo>
                <a:lnTo>
                  <a:pt x="497" y="99"/>
                </a:lnTo>
                <a:lnTo>
                  <a:pt x="507" y="97"/>
                </a:lnTo>
                <a:lnTo>
                  <a:pt x="516" y="95"/>
                </a:lnTo>
                <a:lnTo>
                  <a:pt x="526" y="93"/>
                </a:lnTo>
                <a:lnTo>
                  <a:pt x="535" y="90"/>
                </a:lnTo>
                <a:lnTo>
                  <a:pt x="544" y="87"/>
                </a:lnTo>
                <a:lnTo>
                  <a:pt x="553" y="84"/>
                </a:lnTo>
                <a:lnTo>
                  <a:pt x="561" y="80"/>
                </a:lnTo>
                <a:lnTo>
                  <a:pt x="569" y="77"/>
                </a:lnTo>
                <a:lnTo>
                  <a:pt x="577" y="73"/>
                </a:lnTo>
                <a:lnTo>
                  <a:pt x="584" y="69"/>
                </a:lnTo>
                <a:lnTo>
                  <a:pt x="591" y="65"/>
                </a:lnTo>
                <a:lnTo>
                  <a:pt x="597" y="61"/>
                </a:lnTo>
                <a:lnTo>
                  <a:pt x="603" y="56"/>
                </a:lnTo>
                <a:lnTo>
                  <a:pt x="608" y="51"/>
                </a:lnTo>
                <a:lnTo>
                  <a:pt x="613" y="47"/>
                </a:lnTo>
                <a:lnTo>
                  <a:pt x="618" y="42"/>
                </a:lnTo>
                <a:lnTo>
                  <a:pt x="622" y="37"/>
                </a:lnTo>
                <a:lnTo>
                  <a:pt x="625" y="32"/>
                </a:lnTo>
                <a:lnTo>
                  <a:pt x="628" y="27"/>
                </a:lnTo>
                <a:lnTo>
                  <a:pt x="631" y="21"/>
                </a:lnTo>
                <a:lnTo>
                  <a:pt x="633" y="16"/>
                </a:lnTo>
                <a:lnTo>
                  <a:pt x="634" y="11"/>
                </a:lnTo>
                <a:lnTo>
                  <a:pt x="635" y="5"/>
                </a:lnTo>
                <a:lnTo>
                  <a:pt x="635" y="0"/>
                </a:lnTo>
                <a:lnTo>
                  <a:pt x="846" y="0"/>
                </a:lnTo>
              </a:path>
            </a:pathLst>
          </a:cu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09" name="CustomShape 17"/>
          <p:cNvSpPr/>
          <p:nvPr/>
        </p:nvSpPr>
        <p:spPr>
          <a:xfrm>
            <a:off x="5486400" y="260280"/>
            <a:ext cx="811800" cy="609120"/>
          </a:xfrm>
          <a:prstGeom prst="ellipse">
            <a:avLst/>
          </a:prstGeom>
          <a:solidFill>
            <a:srgbClr val="ffffff"/>
          </a:solidFill>
          <a:ln w="76320">
            <a:solidFill>
              <a:srgbClr val="ffff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10" name="CustomShape 18"/>
          <p:cNvSpPr/>
          <p:nvPr/>
        </p:nvSpPr>
        <p:spPr>
          <a:xfrm>
            <a:off x="5689080" y="476280"/>
            <a:ext cx="101160" cy="75600"/>
          </a:xfrm>
          <a:prstGeom prst="ellipse">
            <a:avLst/>
          </a:prstGeom>
          <a:solidFill>
            <a:srgbClr val="0066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11" name="CustomShape 19"/>
          <p:cNvSpPr/>
          <p:nvPr/>
        </p:nvSpPr>
        <p:spPr>
          <a:xfrm>
            <a:off x="5801400" y="549360"/>
            <a:ext cx="101160" cy="15156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12" name="CustomShape 20"/>
          <p:cNvSpPr/>
          <p:nvPr/>
        </p:nvSpPr>
        <p:spPr>
          <a:xfrm>
            <a:off x="5696280" y="692640"/>
            <a:ext cx="303840" cy="151920"/>
          </a:xfrm>
          <a:custGeom>
            <a:avLst/>
            <a:gdLst/>
            <a:ahLst/>
            <a:rect l="l" t="t" r="r" b="b"/>
            <a:pathLst>
              <a:path w="847" h="213">
                <a:moveTo>
                  <a:pt x="846" y="0"/>
                </a:moveTo>
                <a:lnTo>
                  <a:pt x="845" y="11"/>
                </a:lnTo>
                <a:lnTo>
                  <a:pt x="844" y="21"/>
                </a:lnTo>
                <a:lnTo>
                  <a:pt x="841" y="32"/>
                </a:lnTo>
                <a:lnTo>
                  <a:pt x="837" y="43"/>
                </a:lnTo>
                <a:lnTo>
                  <a:pt x="832" y="53"/>
                </a:lnTo>
                <a:lnTo>
                  <a:pt x="827" y="63"/>
                </a:lnTo>
                <a:lnTo>
                  <a:pt x="820" y="74"/>
                </a:lnTo>
                <a:lnTo>
                  <a:pt x="812" y="84"/>
                </a:lnTo>
                <a:lnTo>
                  <a:pt x="803" y="93"/>
                </a:lnTo>
                <a:lnTo>
                  <a:pt x="793" y="103"/>
                </a:lnTo>
                <a:lnTo>
                  <a:pt x="782" y="112"/>
                </a:lnTo>
                <a:lnTo>
                  <a:pt x="770" y="121"/>
                </a:lnTo>
                <a:lnTo>
                  <a:pt x="757" y="130"/>
                </a:lnTo>
                <a:lnTo>
                  <a:pt x="744" y="138"/>
                </a:lnTo>
                <a:lnTo>
                  <a:pt x="730" y="146"/>
                </a:lnTo>
                <a:lnTo>
                  <a:pt x="714" y="154"/>
                </a:lnTo>
                <a:lnTo>
                  <a:pt x="699" y="161"/>
                </a:lnTo>
                <a:lnTo>
                  <a:pt x="682" y="168"/>
                </a:lnTo>
                <a:lnTo>
                  <a:pt x="665" y="174"/>
                </a:lnTo>
                <a:lnTo>
                  <a:pt x="647" y="180"/>
                </a:lnTo>
                <a:lnTo>
                  <a:pt x="628" y="185"/>
                </a:lnTo>
                <a:lnTo>
                  <a:pt x="609" y="190"/>
                </a:lnTo>
                <a:lnTo>
                  <a:pt x="590" y="195"/>
                </a:lnTo>
                <a:lnTo>
                  <a:pt x="570" y="199"/>
                </a:lnTo>
                <a:lnTo>
                  <a:pt x="550" y="202"/>
                </a:lnTo>
                <a:lnTo>
                  <a:pt x="529" y="205"/>
                </a:lnTo>
                <a:lnTo>
                  <a:pt x="508" y="208"/>
                </a:lnTo>
                <a:lnTo>
                  <a:pt x="487" y="210"/>
                </a:lnTo>
                <a:lnTo>
                  <a:pt x="466" y="211"/>
                </a:lnTo>
                <a:lnTo>
                  <a:pt x="444" y="212"/>
                </a:lnTo>
                <a:lnTo>
                  <a:pt x="423" y="212"/>
                </a:lnTo>
                <a:lnTo>
                  <a:pt x="402" y="212"/>
                </a:lnTo>
                <a:lnTo>
                  <a:pt x="380" y="211"/>
                </a:lnTo>
                <a:lnTo>
                  <a:pt x="359" y="210"/>
                </a:lnTo>
                <a:lnTo>
                  <a:pt x="338" y="208"/>
                </a:lnTo>
                <a:lnTo>
                  <a:pt x="317" y="205"/>
                </a:lnTo>
                <a:lnTo>
                  <a:pt x="296" y="202"/>
                </a:lnTo>
                <a:lnTo>
                  <a:pt x="276" y="199"/>
                </a:lnTo>
                <a:lnTo>
                  <a:pt x="256" y="195"/>
                </a:lnTo>
                <a:lnTo>
                  <a:pt x="237" y="190"/>
                </a:lnTo>
                <a:lnTo>
                  <a:pt x="218" y="185"/>
                </a:lnTo>
                <a:lnTo>
                  <a:pt x="199" y="180"/>
                </a:lnTo>
                <a:lnTo>
                  <a:pt x="181" y="174"/>
                </a:lnTo>
                <a:lnTo>
                  <a:pt x="164" y="168"/>
                </a:lnTo>
                <a:lnTo>
                  <a:pt x="147" y="161"/>
                </a:lnTo>
                <a:lnTo>
                  <a:pt x="132" y="154"/>
                </a:lnTo>
                <a:lnTo>
                  <a:pt x="116" y="146"/>
                </a:lnTo>
                <a:lnTo>
                  <a:pt x="102" y="138"/>
                </a:lnTo>
                <a:lnTo>
                  <a:pt x="89" y="130"/>
                </a:lnTo>
                <a:lnTo>
                  <a:pt x="76" y="121"/>
                </a:lnTo>
                <a:lnTo>
                  <a:pt x="64" y="112"/>
                </a:lnTo>
                <a:lnTo>
                  <a:pt x="53" y="103"/>
                </a:lnTo>
                <a:lnTo>
                  <a:pt x="43" y="93"/>
                </a:lnTo>
                <a:lnTo>
                  <a:pt x="34" y="84"/>
                </a:lnTo>
                <a:lnTo>
                  <a:pt x="26" y="74"/>
                </a:lnTo>
                <a:lnTo>
                  <a:pt x="19" y="63"/>
                </a:lnTo>
                <a:lnTo>
                  <a:pt x="14" y="53"/>
                </a:lnTo>
                <a:lnTo>
                  <a:pt x="9" y="43"/>
                </a:lnTo>
                <a:lnTo>
                  <a:pt x="5" y="32"/>
                </a:lnTo>
                <a:lnTo>
                  <a:pt x="2" y="21"/>
                </a:lnTo>
                <a:lnTo>
                  <a:pt x="1" y="11"/>
                </a:lnTo>
                <a:lnTo>
                  <a:pt x="0" y="0"/>
                </a:lnTo>
                <a:lnTo>
                  <a:pt x="211" y="0"/>
                </a:lnTo>
                <a:lnTo>
                  <a:pt x="211" y="5"/>
                </a:lnTo>
                <a:lnTo>
                  <a:pt x="212" y="11"/>
                </a:lnTo>
                <a:lnTo>
                  <a:pt x="213" y="16"/>
                </a:lnTo>
                <a:lnTo>
                  <a:pt x="215" y="21"/>
                </a:lnTo>
                <a:lnTo>
                  <a:pt x="218" y="27"/>
                </a:lnTo>
                <a:lnTo>
                  <a:pt x="221" y="32"/>
                </a:lnTo>
                <a:lnTo>
                  <a:pt x="224" y="37"/>
                </a:lnTo>
                <a:lnTo>
                  <a:pt x="228" y="42"/>
                </a:lnTo>
                <a:lnTo>
                  <a:pt x="233" y="47"/>
                </a:lnTo>
                <a:lnTo>
                  <a:pt x="238" y="51"/>
                </a:lnTo>
                <a:lnTo>
                  <a:pt x="243" y="56"/>
                </a:lnTo>
                <a:lnTo>
                  <a:pt x="249" y="61"/>
                </a:lnTo>
                <a:lnTo>
                  <a:pt x="255" y="65"/>
                </a:lnTo>
                <a:lnTo>
                  <a:pt x="262" y="69"/>
                </a:lnTo>
                <a:lnTo>
                  <a:pt x="269" y="73"/>
                </a:lnTo>
                <a:lnTo>
                  <a:pt x="277" y="77"/>
                </a:lnTo>
                <a:lnTo>
                  <a:pt x="285" y="80"/>
                </a:lnTo>
                <a:lnTo>
                  <a:pt x="293" y="84"/>
                </a:lnTo>
                <a:lnTo>
                  <a:pt x="302" y="87"/>
                </a:lnTo>
                <a:lnTo>
                  <a:pt x="311" y="90"/>
                </a:lnTo>
                <a:lnTo>
                  <a:pt x="320" y="93"/>
                </a:lnTo>
                <a:lnTo>
                  <a:pt x="330" y="95"/>
                </a:lnTo>
                <a:lnTo>
                  <a:pt x="339" y="97"/>
                </a:lnTo>
                <a:lnTo>
                  <a:pt x="349" y="99"/>
                </a:lnTo>
                <a:lnTo>
                  <a:pt x="360" y="101"/>
                </a:lnTo>
                <a:lnTo>
                  <a:pt x="370" y="103"/>
                </a:lnTo>
                <a:lnTo>
                  <a:pt x="380" y="104"/>
                </a:lnTo>
                <a:lnTo>
                  <a:pt x="391" y="105"/>
                </a:lnTo>
                <a:lnTo>
                  <a:pt x="402" y="105"/>
                </a:lnTo>
                <a:lnTo>
                  <a:pt x="412" y="106"/>
                </a:lnTo>
                <a:lnTo>
                  <a:pt x="423" y="106"/>
                </a:lnTo>
                <a:lnTo>
                  <a:pt x="434" y="106"/>
                </a:lnTo>
                <a:lnTo>
                  <a:pt x="444" y="105"/>
                </a:lnTo>
                <a:lnTo>
                  <a:pt x="455" y="105"/>
                </a:lnTo>
                <a:lnTo>
                  <a:pt x="466" y="104"/>
                </a:lnTo>
                <a:lnTo>
                  <a:pt x="476" y="103"/>
                </a:lnTo>
                <a:lnTo>
                  <a:pt x="486" y="101"/>
                </a:lnTo>
                <a:lnTo>
                  <a:pt x="497" y="99"/>
                </a:lnTo>
                <a:lnTo>
                  <a:pt x="507" y="97"/>
                </a:lnTo>
                <a:lnTo>
                  <a:pt x="516" y="95"/>
                </a:lnTo>
                <a:lnTo>
                  <a:pt x="526" y="93"/>
                </a:lnTo>
                <a:lnTo>
                  <a:pt x="535" y="90"/>
                </a:lnTo>
                <a:lnTo>
                  <a:pt x="544" y="87"/>
                </a:lnTo>
                <a:lnTo>
                  <a:pt x="553" y="84"/>
                </a:lnTo>
                <a:lnTo>
                  <a:pt x="561" y="80"/>
                </a:lnTo>
                <a:lnTo>
                  <a:pt x="569" y="77"/>
                </a:lnTo>
                <a:lnTo>
                  <a:pt x="577" y="73"/>
                </a:lnTo>
                <a:lnTo>
                  <a:pt x="584" y="69"/>
                </a:lnTo>
                <a:lnTo>
                  <a:pt x="591" y="65"/>
                </a:lnTo>
                <a:lnTo>
                  <a:pt x="597" y="61"/>
                </a:lnTo>
                <a:lnTo>
                  <a:pt x="603" y="56"/>
                </a:lnTo>
                <a:lnTo>
                  <a:pt x="608" y="51"/>
                </a:lnTo>
                <a:lnTo>
                  <a:pt x="613" y="47"/>
                </a:lnTo>
                <a:lnTo>
                  <a:pt x="618" y="42"/>
                </a:lnTo>
                <a:lnTo>
                  <a:pt x="622" y="37"/>
                </a:lnTo>
                <a:lnTo>
                  <a:pt x="625" y="32"/>
                </a:lnTo>
                <a:lnTo>
                  <a:pt x="628" y="27"/>
                </a:lnTo>
                <a:lnTo>
                  <a:pt x="631" y="21"/>
                </a:lnTo>
                <a:lnTo>
                  <a:pt x="633" y="16"/>
                </a:lnTo>
                <a:lnTo>
                  <a:pt x="634" y="11"/>
                </a:lnTo>
                <a:lnTo>
                  <a:pt x="635" y="5"/>
                </a:lnTo>
                <a:lnTo>
                  <a:pt x="635" y="0"/>
                </a:lnTo>
                <a:lnTo>
                  <a:pt x="846" y="0"/>
                </a:lnTo>
              </a:path>
            </a:pathLst>
          </a:custGeom>
          <a:solidFill>
            <a:srgbClr val="ff00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13" name="CustomShape 21"/>
          <p:cNvSpPr/>
          <p:nvPr/>
        </p:nvSpPr>
        <p:spPr>
          <a:xfrm>
            <a:off x="3657600" y="4419720"/>
            <a:ext cx="811800" cy="608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ffff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14" name="CustomShape 22"/>
          <p:cNvSpPr/>
          <p:nvPr/>
        </p:nvSpPr>
        <p:spPr>
          <a:xfrm>
            <a:off x="3860280" y="4648320"/>
            <a:ext cx="101160" cy="7524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15" name="CustomShape 23"/>
          <p:cNvSpPr/>
          <p:nvPr/>
        </p:nvSpPr>
        <p:spPr>
          <a:xfrm>
            <a:off x="4064040" y="4648320"/>
            <a:ext cx="100440" cy="7524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16" name="CustomShape 24"/>
          <p:cNvSpPr/>
          <p:nvPr/>
        </p:nvSpPr>
        <p:spPr>
          <a:xfrm>
            <a:off x="3962160" y="4724280"/>
            <a:ext cx="101160" cy="15192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17" name="CustomShape 25"/>
          <p:cNvSpPr/>
          <p:nvPr/>
        </p:nvSpPr>
        <p:spPr>
          <a:xfrm>
            <a:off x="3860640" y="4871880"/>
            <a:ext cx="303840" cy="151560"/>
          </a:xfrm>
          <a:custGeom>
            <a:avLst/>
            <a:gdLst/>
            <a:ahLst/>
            <a:rect l="l" t="t" r="r" b="b"/>
            <a:pathLst>
              <a:path w="847" h="213">
                <a:moveTo>
                  <a:pt x="846" y="0"/>
                </a:moveTo>
                <a:lnTo>
                  <a:pt x="845" y="11"/>
                </a:lnTo>
                <a:lnTo>
                  <a:pt x="844" y="21"/>
                </a:lnTo>
                <a:lnTo>
                  <a:pt x="841" y="32"/>
                </a:lnTo>
                <a:lnTo>
                  <a:pt x="837" y="43"/>
                </a:lnTo>
                <a:lnTo>
                  <a:pt x="832" y="53"/>
                </a:lnTo>
                <a:lnTo>
                  <a:pt x="827" y="63"/>
                </a:lnTo>
                <a:lnTo>
                  <a:pt x="820" y="74"/>
                </a:lnTo>
                <a:lnTo>
                  <a:pt x="812" y="84"/>
                </a:lnTo>
                <a:lnTo>
                  <a:pt x="803" y="93"/>
                </a:lnTo>
                <a:lnTo>
                  <a:pt x="793" y="103"/>
                </a:lnTo>
                <a:lnTo>
                  <a:pt x="782" y="112"/>
                </a:lnTo>
                <a:lnTo>
                  <a:pt x="770" y="121"/>
                </a:lnTo>
                <a:lnTo>
                  <a:pt x="757" y="130"/>
                </a:lnTo>
                <a:lnTo>
                  <a:pt x="744" y="138"/>
                </a:lnTo>
                <a:lnTo>
                  <a:pt x="730" y="146"/>
                </a:lnTo>
                <a:lnTo>
                  <a:pt x="714" y="154"/>
                </a:lnTo>
                <a:lnTo>
                  <a:pt x="699" y="161"/>
                </a:lnTo>
                <a:lnTo>
                  <a:pt x="682" y="168"/>
                </a:lnTo>
                <a:lnTo>
                  <a:pt x="665" y="174"/>
                </a:lnTo>
                <a:lnTo>
                  <a:pt x="647" y="180"/>
                </a:lnTo>
                <a:lnTo>
                  <a:pt x="628" y="185"/>
                </a:lnTo>
                <a:lnTo>
                  <a:pt x="609" y="190"/>
                </a:lnTo>
                <a:lnTo>
                  <a:pt x="590" y="195"/>
                </a:lnTo>
                <a:lnTo>
                  <a:pt x="570" y="199"/>
                </a:lnTo>
                <a:lnTo>
                  <a:pt x="550" y="202"/>
                </a:lnTo>
                <a:lnTo>
                  <a:pt x="529" y="205"/>
                </a:lnTo>
                <a:lnTo>
                  <a:pt x="508" y="208"/>
                </a:lnTo>
                <a:lnTo>
                  <a:pt x="487" y="210"/>
                </a:lnTo>
                <a:lnTo>
                  <a:pt x="466" y="211"/>
                </a:lnTo>
                <a:lnTo>
                  <a:pt x="444" y="212"/>
                </a:lnTo>
                <a:lnTo>
                  <a:pt x="423" y="212"/>
                </a:lnTo>
                <a:lnTo>
                  <a:pt x="402" y="212"/>
                </a:lnTo>
                <a:lnTo>
                  <a:pt x="380" y="211"/>
                </a:lnTo>
                <a:lnTo>
                  <a:pt x="359" y="210"/>
                </a:lnTo>
                <a:lnTo>
                  <a:pt x="338" y="208"/>
                </a:lnTo>
                <a:lnTo>
                  <a:pt x="317" y="205"/>
                </a:lnTo>
                <a:lnTo>
                  <a:pt x="296" y="202"/>
                </a:lnTo>
                <a:lnTo>
                  <a:pt x="276" y="199"/>
                </a:lnTo>
                <a:lnTo>
                  <a:pt x="256" y="195"/>
                </a:lnTo>
                <a:lnTo>
                  <a:pt x="237" y="190"/>
                </a:lnTo>
                <a:lnTo>
                  <a:pt x="218" y="185"/>
                </a:lnTo>
                <a:lnTo>
                  <a:pt x="199" y="180"/>
                </a:lnTo>
                <a:lnTo>
                  <a:pt x="181" y="174"/>
                </a:lnTo>
                <a:lnTo>
                  <a:pt x="164" y="168"/>
                </a:lnTo>
                <a:lnTo>
                  <a:pt x="147" y="161"/>
                </a:lnTo>
                <a:lnTo>
                  <a:pt x="132" y="154"/>
                </a:lnTo>
                <a:lnTo>
                  <a:pt x="116" y="146"/>
                </a:lnTo>
                <a:lnTo>
                  <a:pt x="102" y="138"/>
                </a:lnTo>
                <a:lnTo>
                  <a:pt x="89" y="130"/>
                </a:lnTo>
                <a:lnTo>
                  <a:pt x="76" y="121"/>
                </a:lnTo>
                <a:lnTo>
                  <a:pt x="64" y="112"/>
                </a:lnTo>
                <a:lnTo>
                  <a:pt x="53" y="103"/>
                </a:lnTo>
                <a:lnTo>
                  <a:pt x="43" y="93"/>
                </a:lnTo>
                <a:lnTo>
                  <a:pt x="34" y="84"/>
                </a:lnTo>
                <a:lnTo>
                  <a:pt x="26" y="74"/>
                </a:lnTo>
                <a:lnTo>
                  <a:pt x="19" y="63"/>
                </a:lnTo>
                <a:lnTo>
                  <a:pt x="14" y="53"/>
                </a:lnTo>
                <a:lnTo>
                  <a:pt x="9" y="43"/>
                </a:lnTo>
                <a:lnTo>
                  <a:pt x="5" y="32"/>
                </a:lnTo>
                <a:lnTo>
                  <a:pt x="2" y="21"/>
                </a:lnTo>
                <a:lnTo>
                  <a:pt x="1" y="11"/>
                </a:lnTo>
                <a:lnTo>
                  <a:pt x="0" y="0"/>
                </a:lnTo>
                <a:lnTo>
                  <a:pt x="211" y="0"/>
                </a:lnTo>
                <a:lnTo>
                  <a:pt x="211" y="5"/>
                </a:lnTo>
                <a:lnTo>
                  <a:pt x="212" y="11"/>
                </a:lnTo>
                <a:lnTo>
                  <a:pt x="213" y="16"/>
                </a:lnTo>
                <a:lnTo>
                  <a:pt x="215" y="21"/>
                </a:lnTo>
                <a:lnTo>
                  <a:pt x="218" y="27"/>
                </a:lnTo>
                <a:lnTo>
                  <a:pt x="221" y="32"/>
                </a:lnTo>
                <a:lnTo>
                  <a:pt x="224" y="37"/>
                </a:lnTo>
                <a:lnTo>
                  <a:pt x="228" y="42"/>
                </a:lnTo>
                <a:lnTo>
                  <a:pt x="233" y="47"/>
                </a:lnTo>
                <a:lnTo>
                  <a:pt x="238" y="51"/>
                </a:lnTo>
                <a:lnTo>
                  <a:pt x="243" y="56"/>
                </a:lnTo>
                <a:lnTo>
                  <a:pt x="249" y="61"/>
                </a:lnTo>
                <a:lnTo>
                  <a:pt x="255" y="65"/>
                </a:lnTo>
                <a:lnTo>
                  <a:pt x="262" y="69"/>
                </a:lnTo>
                <a:lnTo>
                  <a:pt x="269" y="73"/>
                </a:lnTo>
                <a:lnTo>
                  <a:pt x="277" y="77"/>
                </a:lnTo>
                <a:lnTo>
                  <a:pt x="285" y="80"/>
                </a:lnTo>
                <a:lnTo>
                  <a:pt x="293" y="84"/>
                </a:lnTo>
                <a:lnTo>
                  <a:pt x="302" y="87"/>
                </a:lnTo>
                <a:lnTo>
                  <a:pt x="311" y="90"/>
                </a:lnTo>
                <a:lnTo>
                  <a:pt x="320" y="93"/>
                </a:lnTo>
                <a:lnTo>
                  <a:pt x="330" y="95"/>
                </a:lnTo>
                <a:lnTo>
                  <a:pt x="339" y="97"/>
                </a:lnTo>
                <a:lnTo>
                  <a:pt x="349" y="99"/>
                </a:lnTo>
                <a:lnTo>
                  <a:pt x="360" y="101"/>
                </a:lnTo>
                <a:lnTo>
                  <a:pt x="370" y="103"/>
                </a:lnTo>
                <a:lnTo>
                  <a:pt x="380" y="104"/>
                </a:lnTo>
                <a:lnTo>
                  <a:pt x="391" y="105"/>
                </a:lnTo>
                <a:lnTo>
                  <a:pt x="402" y="105"/>
                </a:lnTo>
                <a:lnTo>
                  <a:pt x="412" y="106"/>
                </a:lnTo>
                <a:lnTo>
                  <a:pt x="423" y="106"/>
                </a:lnTo>
                <a:lnTo>
                  <a:pt x="434" y="106"/>
                </a:lnTo>
                <a:lnTo>
                  <a:pt x="444" y="105"/>
                </a:lnTo>
                <a:lnTo>
                  <a:pt x="455" y="105"/>
                </a:lnTo>
                <a:lnTo>
                  <a:pt x="466" y="104"/>
                </a:lnTo>
                <a:lnTo>
                  <a:pt x="476" y="103"/>
                </a:lnTo>
                <a:lnTo>
                  <a:pt x="486" y="101"/>
                </a:lnTo>
                <a:lnTo>
                  <a:pt x="497" y="99"/>
                </a:lnTo>
                <a:lnTo>
                  <a:pt x="507" y="97"/>
                </a:lnTo>
                <a:lnTo>
                  <a:pt x="516" y="95"/>
                </a:lnTo>
                <a:lnTo>
                  <a:pt x="526" y="93"/>
                </a:lnTo>
                <a:lnTo>
                  <a:pt x="535" y="90"/>
                </a:lnTo>
                <a:lnTo>
                  <a:pt x="544" y="87"/>
                </a:lnTo>
                <a:lnTo>
                  <a:pt x="553" y="84"/>
                </a:lnTo>
                <a:lnTo>
                  <a:pt x="561" y="80"/>
                </a:lnTo>
                <a:lnTo>
                  <a:pt x="569" y="77"/>
                </a:lnTo>
                <a:lnTo>
                  <a:pt x="577" y="73"/>
                </a:lnTo>
                <a:lnTo>
                  <a:pt x="584" y="69"/>
                </a:lnTo>
                <a:lnTo>
                  <a:pt x="591" y="65"/>
                </a:lnTo>
                <a:lnTo>
                  <a:pt x="597" y="61"/>
                </a:lnTo>
                <a:lnTo>
                  <a:pt x="603" y="56"/>
                </a:lnTo>
                <a:lnTo>
                  <a:pt x="608" y="51"/>
                </a:lnTo>
                <a:lnTo>
                  <a:pt x="613" y="47"/>
                </a:lnTo>
                <a:lnTo>
                  <a:pt x="618" y="42"/>
                </a:lnTo>
                <a:lnTo>
                  <a:pt x="622" y="37"/>
                </a:lnTo>
                <a:lnTo>
                  <a:pt x="625" y="32"/>
                </a:lnTo>
                <a:lnTo>
                  <a:pt x="628" y="27"/>
                </a:lnTo>
                <a:lnTo>
                  <a:pt x="631" y="21"/>
                </a:lnTo>
                <a:lnTo>
                  <a:pt x="633" y="16"/>
                </a:lnTo>
                <a:lnTo>
                  <a:pt x="634" y="11"/>
                </a:lnTo>
                <a:lnTo>
                  <a:pt x="635" y="5"/>
                </a:lnTo>
                <a:lnTo>
                  <a:pt x="635" y="0"/>
                </a:lnTo>
                <a:lnTo>
                  <a:pt x="846" y="0"/>
                </a:lnTo>
              </a:path>
            </a:pathLst>
          </a:cu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18" name="CustomShape 26"/>
          <p:cNvSpPr/>
          <p:nvPr/>
        </p:nvSpPr>
        <p:spPr>
          <a:xfrm>
            <a:off x="7619760" y="4267080"/>
            <a:ext cx="811800" cy="60912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ffff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19" name="CustomShape 27"/>
          <p:cNvSpPr/>
          <p:nvPr/>
        </p:nvSpPr>
        <p:spPr>
          <a:xfrm>
            <a:off x="7822800" y="4495680"/>
            <a:ext cx="10116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20" name="CustomShape 28"/>
          <p:cNvSpPr/>
          <p:nvPr/>
        </p:nvSpPr>
        <p:spPr>
          <a:xfrm>
            <a:off x="8026560" y="4495680"/>
            <a:ext cx="10044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21" name="CustomShape 29"/>
          <p:cNvSpPr/>
          <p:nvPr/>
        </p:nvSpPr>
        <p:spPr>
          <a:xfrm>
            <a:off x="7924680" y="4572000"/>
            <a:ext cx="101160" cy="15156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22" name="CustomShape 30"/>
          <p:cNvSpPr/>
          <p:nvPr/>
        </p:nvSpPr>
        <p:spPr>
          <a:xfrm>
            <a:off x="7823160" y="4719600"/>
            <a:ext cx="303840" cy="151560"/>
          </a:xfrm>
          <a:custGeom>
            <a:avLst/>
            <a:gdLst/>
            <a:ahLst/>
            <a:rect l="l" t="t" r="r" b="b"/>
            <a:pathLst>
              <a:path w="847" h="213">
                <a:moveTo>
                  <a:pt x="846" y="0"/>
                </a:moveTo>
                <a:lnTo>
                  <a:pt x="845" y="11"/>
                </a:lnTo>
                <a:lnTo>
                  <a:pt x="844" y="21"/>
                </a:lnTo>
                <a:lnTo>
                  <a:pt x="841" y="32"/>
                </a:lnTo>
                <a:lnTo>
                  <a:pt x="837" y="43"/>
                </a:lnTo>
                <a:lnTo>
                  <a:pt x="832" y="53"/>
                </a:lnTo>
                <a:lnTo>
                  <a:pt x="827" y="63"/>
                </a:lnTo>
                <a:lnTo>
                  <a:pt x="820" y="74"/>
                </a:lnTo>
                <a:lnTo>
                  <a:pt x="812" y="84"/>
                </a:lnTo>
                <a:lnTo>
                  <a:pt x="803" y="93"/>
                </a:lnTo>
                <a:lnTo>
                  <a:pt x="793" y="103"/>
                </a:lnTo>
                <a:lnTo>
                  <a:pt x="782" y="112"/>
                </a:lnTo>
                <a:lnTo>
                  <a:pt x="770" y="121"/>
                </a:lnTo>
                <a:lnTo>
                  <a:pt x="757" y="130"/>
                </a:lnTo>
                <a:lnTo>
                  <a:pt x="744" y="138"/>
                </a:lnTo>
                <a:lnTo>
                  <a:pt x="730" y="146"/>
                </a:lnTo>
                <a:lnTo>
                  <a:pt x="714" y="154"/>
                </a:lnTo>
                <a:lnTo>
                  <a:pt x="699" y="161"/>
                </a:lnTo>
                <a:lnTo>
                  <a:pt x="682" y="168"/>
                </a:lnTo>
                <a:lnTo>
                  <a:pt x="665" y="174"/>
                </a:lnTo>
                <a:lnTo>
                  <a:pt x="647" y="180"/>
                </a:lnTo>
                <a:lnTo>
                  <a:pt x="628" y="185"/>
                </a:lnTo>
                <a:lnTo>
                  <a:pt x="609" y="190"/>
                </a:lnTo>
                <a:lnTo>
                  <a:pt x="590" y="195"/>
                </a:lnTo>
                <a:lnTo>
                  <a:pt x="570" y="199"/>
                </a:lnTo>
                <a:lnTo>
                  <a:pt x="550" y="202"/>
                </a:lnTo>
                <a:lnTo>
                  <a:pt x="529" y="205"/>
                </a:lnTo>
                <a:lnTo>
                  <a:pt x="508" y="208"/>
                </a:lnTo>
                <a:lnTo>
                  <a:pt x="487" y="210"/>
                </a:lnTo>
                <a:lnTo>
                  <a:pt x="466" y="211"/>
                </a:lnTo>
                <a:lnTo>
                  <a:pt x="444" y="212"/>
                </a:lnTo>
                <a:lnTo>
                  <a:pt x="423" y="212"/>
                </a:lnTo>
                <a:lnTo>
                  <a:pt x="402" y="212"/>
                </a:lnTo>
                <a:lnTo>
                  <a:pt x="380" y="211"/>
                </a:lnTo>
                <a:lnTo>
                  <a:pt x="359" y="210"/>
                </a:lnTo>
                <a:lnTo>
                  <a:pt x="338" y="208"/>
                </a:lnTo>
                <a:lnTo>
                  <a:pt x="317" y="205"/>
                </a:lnTo>
                <a:lnTo>
                  <a:pt x="296" y="202"/>
                </a:lnTo>
                <a:lnTo>
                  <a:pt x="276" y="199"/>
                </a:lnTo>
                <a:lnTo>
                  <a:pt x="256" y="195"/>
                </a:lnTo>
                <a:lnTo>
                  <a:pt x="237" y="190"/>
                </a:lnTo>
                <a:lnTo>
                  <a:pt x="218" y="185"/>
                </a:lnTo>
                <a:lnTo>
                  <a:pt x="199" y="180"/>
                </a:lnTo>
                <a:lnTo>
                  <a:pt x="181" y="174"/>
                </a:lnTo>
                <a:lnTo>
                  <a:pt x="164" y="168"/>
                </a:lnTo>
                <a:lnTo>
                  <a:pt x="147" y="161"/>
                </a:lnTo>
                <a:lnTo>
                  <a:pt x="132" y="154"/>
                </a:lnTo>
                <a:lnTo>
                  <a:pt x="116" y="146"/>
                </a:lnTo>
                <a:lnTo>
                  <a:pt x="102" y="138"/>
                </a:lnTo>
                <a:lnTo>
                  <a:pt x="89" y="130"/>
                </a:lnTo>
                <a:lnTo>
                  <a:pt x="76" y="121"/>
                </a:lnTo>
                <a:lnTo>
                  <a:pt x="64" y="112"/>
                </a:lnTo>
                <a:lnTo>
                  <a:pt x="53" y="103"/>
                </a:lnTo>
                <a:lnTo>
                  <a:pt x="43" y="93"/>
                </a:lnTo>
                <a:lnTo>
                  <a:pt x="34" y="84"/>
                </a:lnTo>
                <a:lnTo>
                  <a:pt x="26" y="74"/>
                </a:lnTo>
                <a:lnTo>
                  <a:pt x="19" y="63"/>
                </a:lnTo>
                <a:lnTo>
                  <a:pt x="14" y="53"/>
                </a:lnTo>
                <a:lnTo>
                  <a:pt x="9" y="43"/>
                </a:lnTo>
                <a:lnTo>
                  <a:pt x="5" y="32"/>
                </a:lnTo>
                <a:lnTo>
                  <a:pt x="2" y="21"/>
                </a:lnTo>
                <a:lnTo>
                  <a:pt x="1" y="11"/>
                </a:lnTo>
                <a:lnTo>
                  <a:pt x="0" y="0"/>
                </a:lnTo>
                <a:lnTo>
                  <a:pt x="211" y="0"/>
                </a:lnTo>
                <a:lnTo>
                  <a:pt x="211" y="5"/>
                </a:lnTo>
                <a:lnTo>
                  <a:pt x="212" y="11"/>
                </a:lnTo>
                <a:lnTo>
                  <a:pt x="213" y="16"/>
                </a:lnTo>
                <a:lnTo>
                  <a:pt x="215" y="21"/>
                </a:lnTo>
                <a:lnTo>
                  <a:pt x="218" y="27"/>
                </a:lnTo>
                <a:lnTo>
                  <a:pt x="221" y="32"/>
                </a:lnTo>
                <a:lnTo>
                  <a:pt x="224" y="37"/>
                </a:lnTo>
                <a:lnTo>
                  <a:pt x="228" y="42"/>
                </a:lnTo>
                <a:lnTo>
                  <a:pt x="233" y="47"/>
                </a:lnTo>
                <a:lnTo>
                  <a:pt x="238" y="51"/>
                </a:lnTo>
                <a:lnTo>
                  <a:pt x="243" y="56"/>
                </a:lnTo>
                <a:lnTo>
                  <a:pt x="249" y="61"/>
                </a:lnTo>
                <a:lnTo>
                  <a:pt x="255" y="65"/>
                </a:lnTo>
                <a:lnTo>
                  <a:pt x="262" y="69"/>
                </a:lnTo>
                <a:lnTo>
                  <a:pt x="269" y="73"/>
                </a:lnTo>
                <a:lnTo>
                  <a:pt x="277" y="77"/>
                </a:lnTo>
                <a:lnTo>
                  <a:pt x="285" y="80"/>
                </a:lnTo>
                <a:lnTo>
                  <a:pt x="293" y="84"/>
                </a:lnTo>
                <a:lnTo>
                  <a:pt x="302" y="87"/>
                </a:lnTo>
                <a:lnTo>
                  <a:pt x="311" y="90"/>
                </a:lnTo>
                <a:lnTo>
                  <a:pt x="320" y="93"/>
                </a:lnTo>
                <a:lnTo>
                  <a:pt x="330" y="95"/>
                </a:lnTo>
                <a:lnTo>
                  <a:pt x="339" y="97"/>
                </a:lnTo>
                <a:lnTo>
                  <a:pt x="349" y="99"/>
                </a:lnTo>
                <a:lnTo>
                  <a:pt x="360" y="101"/>
                </a:lnTo>
                <a:lnTo>
                  <a:pt x="370" y="103"/>
                </a:lnTo>
                <a:lnTo>
                  <a:pt x="380" y="104"/>
                </a:lnTo>
                <a:lnTo>
                  <a:pt x="391" y="105"/>
                </a:lnTo>
                <a:lnTo>
                  <a:pt x="402" y="105"/>
                </a:lnTo>
                <a:lnTo>
                  <a:pt x="412" y="106"/>
                </a:lnTo>
                <a:lnTo>
                  <a:pt x="423" y="106"/>
                </a:lnTo>
                <a:lnTo>
                  <a:pt x="434" y="106"/>
                </a:lnTo>
                <a:lnTo>
                  <a:pt x="444" y="105"/>
                </a:lnTo>
                <a:lnTo>
                  <a:pt x="455" y="105"/>
                </a:lnTo>
                <a:lnTo>
                  <a:pt x="466" y="104"/>
                </a:lnTo>
                <a:lnTo>
                  <a:pt x="476" y="103"/>
                </a:lnTo>
                <a:lnTo>
                  <a:pt x="486" y="101"/>
                </a:lnTo>
                <a:lnTo>
                  <a:pt x="497" y="99"/>
                </a:lnTo>
                <a:lnTo>
                  <a:pt x="507" y="97"/>
                </a:lnTo>
                <a:lnTo>
                  <a:pt x="516" y="95"/>
                </a:lnTo>
                <a:lnTo>
                  <a:pt x="526" y="93"/>
                </a:lnTo>
                <a:lnTo>
                  <a:pt x="535" y="90"/>
                </a:lnTo>
                <a:lnTo>
                  <a:pt x="544" y="87"/>
                </a:lnTo>
                <a:lnTo>
                  <a:pt x="553" y="84"/>
                </a:lnTo>
                <a:lnTo>
                  <a:pt x="561" y="80"/>
                </a:lnTo>
                <a:lnTo>
                  <a:pt x="569" y="77"/>
                </a:lnTo>
                <a:lnTo>
                  <a:pt x="577" y="73"/>
                </a:lnTo>
                <a:lnTo>
                  <a:pt x="584" y="69"/>
                </a:lnTo>
                <a:lnTo>
                  <a:pt x="591" y="65"/>
                </a:lnTo>
                <a:lnTo>
                  <a:pt x="597" y="61"/>
                </a:lnTo>
                <a:lnTo>
                  <a:pt x="603" y="56"/>
                </a:lnTo>
                <a:lnTo>
                  <a:pt x="608" y="51"/>
                </a:lnTo>
                <a:lnTo>
                  <a:pt x="613" y="47"/>
                </a:lnTo>
                <a:lnTo>
                  <a:pt x="618" y="42"/>
                </a:lnTo>
                <a:lnTo>
                  <a:pt x="622" y="37"/>
                </a:lnTo>
                <a:lnTo>
                  <a:pt x="625" y="32"/>
                </a:lnTo>
                <a:lnTo>
                  <a:pt x="628" y="27"/>
                </a:lnTo>
                <a:lnTo>
                  <a:pt x="631" y="21"/>
                </a:lnTo>
                <a:lnTo>
                  <a:pt x="633" y="16"/>
                </a:lnTo>
                <a:lnTo>
                  <a:pt x="634" y="11"/>
                </a:lnTo>
                <a:lnTo>
                  <a:pt x="635" y="5"/>
                </a:lnTo>
                <a:lnTo>
                  <a:pt x="635" y="0"/>
                </a:lnTo>
                <a:lnTo>
                  <a:pt x="846" y="0"/>
                </a:lnTo>
              </a:path>
            </a:pathLst>
          </a:cu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23" name="CustomShape 31"/>
          <p:cNvSpPr/>
          <p:nvPr/>
        </p:nvSpPr>
        <p:spPr>
          <a:xfrm>
            <a:off x="4368960" y="1523880"/>
            <a:ext cx="100440" cy="75600"/>
          </a:xfrm>
          <a:prstGeom prst="ellipse">
            <a:avLst/>
          </a:prstGeom>
          <a:solidFill>
            <a:srgbClr val="00e4a8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24" name="CustomShape 32"/>
          <p:cNvSpPr/>
          <p:nvPr/>
        </p:nvSpPr>
        <p:spPr>
          <a:xfrm>
            <a:off x="4064040" y="3047400"/>
            <a:ext cx="100440" cy="75240"/>
          </a:xfrm>
          <a:custGeom>
            <a:avLst/>
            <a:gdLst/>
            <a:ahLst/>
            <a:rect l="l" t="t" r="r" b="b"/>
            <a:pathLst>
              <a:path w="283" h="213">
                <a:moveTo>
                  <a:pt x="35" y="212"/>
                </a:moveTo>
                <a:cubicBezTo>
                  <a:pt x="17" y="212"/>
                  <a:pt x="0" y="195"/>
                  <a:pt x="0" y="177"/>
                </a:cubicBezTo>
                <a:lnTo>
                  <a:pt x="0" y="36"/>
                </a:lnTo>
                <a:cubicBezTo>
                  <a:pt x="0" y="18"/>
                  <a:pt x="17" y="0"/>
                  <a:pt x="35" y="0"/>
                </a:cubicBezTo>
                <a:lnTo>
                  <a:pt x="246" y="0"/>
                </a:lnTo>
                <a:cubicBezTo>
                  <a:pt x="264" y="0"/>
                  <a:pt x="282" y="18"/>
                  <a:pt x="282" y="36"/>
                </a:cubicBezTo>
                <a:lnTo>
                  <a:pt x="282" y="177"/>
                </a:lnTo>
                <a:cubicBezTo>
                  <a:pt x="282" y="195"/>
                  <a:pt x="264" y="212"/>
                  <a:pt x="246" y="212"/>
                </a:cubicBezTo>
                <a:lnTo>
                  <a:pt x="35" y="212"/>
                </a:lnTo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25" name="CustomShape 33"/>
          <p:cNvSpPr/>
          <p:nvPr/>
        </p:nvSpPr>
        <p:spPr>
          <a:xfrm>
            <a:off x="3250800" y="3047400"/>
            <a:ext cx="101160" cy="75240"/>
          </a:xfrm>
          <a:custGeom>
            <a:avLst/>
            <a:gdLst/>
            <a:ahLst/>
            <a:rect l="l" t="t" r="r" b="b"/>
            <a:pathLst>
              <a:path w="285" h="213">
                <a:moveTo>
                  <a:pt x="35" y="212"/>
                </a:moveTo>
                <a:cubicBezTo>
                  <a:pt x="17" y="212"/>
                  <a:pt x="0" y="195"/>
                  <a:pt x="0" y="177"/>
                </a:cubicBezTo>
                <a:lnTo>
                  <a:pt x="0" y="36"/>
                </a:lnTo>
                <a:cubicBezTo>
                  <a:pt x="0" y="18"/>
                  <a:pt x="17" y="0"/>
                  <a:pt x="35" y="0"/>
                </a:cubicBezTo>
                <a:lnTo>
                  <a:pt x="248" y="0"/>
                </a:lnTo>
                <a:cubicBezTo>
                  <a:pt x="266" y="0"/>
                  <a:pt x="284" y="18"/>
                  <a:pt x="284" y="36"/>
                </a:cubicBezTo>
                <a:lnTo>
                  <a:pt x="284" y="177"/>
                </a:lnTo>
                <a:cubicBezTo>
                  <a:pt x="284" y="195"/>
                  <a:pt x="266" y="212"/>
                  <a:pt x="248" y="212"/>
                </a:cubicBezTo>
                <a:lnTo>
                  <a:pt x="35" y="212"/>
                </a:lnTo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26" name="CustomShape 34"/>
          <p:cNvSpPr/>
          <p:nvPr/>
        </p:nvSpPr>
        <p:spPr>
          <a:xfrm>
            <a:off x="3657240" y="1523880"/>
            <a:ext cx="101160" cy="75600"/>
          </a:xfrm>
          <a:prstGeom prst="ellipse">
            <a:avLst/>
          </a:prstGeom>
          <a:solidFill>
            <a:srgbClr val="00e4a8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27" name="CustomShape 35"/>
          <p:cNvSpPr/>
          <p:nvPr/>
        </p:nvSpPr>
        <p:spPr>
          <a:xfrm>
            <a:off x="4368960" y="4495680"/>
            <a:ext cx="10044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28" name="CustomShape 36"/>
          <p:cNvSpPr/>
          <p:nvPr/>
        </p:nvSpPr>
        <p:spPr>
          <a:xfrm>
            <a:off x="3657240" y="4495680"/>
            <a:ext cx="10116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29" name="CustomShape 37"/>
          <p:cNvSpPr/>
          <p:nvPr/>
        </p:nvSpPr>
        <p:spPr>
          <a:xfrm>
            <a:off x="8331480" y="4343400"/>
            <a:ext cx="100440" cy="756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30" name="CustomShape 38"/>
          <p:cNvSpPr/>
          <p:nvPr/>
        </p:nvSpPr>
        <p:spPr>
          <a:xfrm>
            <a:off x="7619760" y="4343400"/>
            <a:ext cx="101160" cy="756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31" name="CustomShape 39"/>
          <p:cNvSpPr/>
          <p:nvPr/>
        </p:nvSpPr>
        <p:spPr>
          <a:xfrm>
            <a:off x="6190920" y="333360"/>
            <a:ext cx="101160" cy="75600"/>
          </a:xfrm>
          <a:prstGeom prst="ellipse">
            <a:avLst/>
          </a:prstGeom>
          <a:solidFill>
            <a:srgbClr val="0066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32" name="CustomShape 40"/>
          <p:cNvSpPr/>
          <p:nvPr/>
        </p:nvSpPr>
        <p:spPr>
          <a:xfrm>
            <a:off x="5486040" y="333360"/>
            <a:ext cx="101160" cy="75600"/>
          </a:xfrm>
          <a:prstGeom prst="ellipse">
            <a:avLst/>
          </a:prstGeom>
          <a:solidFill>
            <a:srgbClr val="0066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33" name="CustomShape 41"/>
          <p:cNvSpPr/>
          <p:nvPr/>
        </p:nvSpPr>
        <p:spPr>
          <a:xfrm>
            <a:off x="8026560" y="1371600"/>
            <a:ext cx="100440" cy="75600"/>
          </a:xfrm>
          <a:prstGeom prst="ellipse">
            <a:avLst/>
          </a:prstGeom>
          <a:solidFill>
            <a:srgbClr val="0066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34" name="CustomShape 42"/>
          <p:cNvSpPr/>
          <p:nvPr/>
        </p:nvSpPr>
        <p:spPr>
          <a:xfrm>
            <a:off x="7314840" y="1371600"/>
            <a:ext cx="101160" cy="75600"/>
          </a:xfrm>
          <a:prstGeom prst="ellipse">
            <a:avLst/>
          </a:prstGeom>
          <a:solidFill>
            <a:srgbClr val="0066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35" name="CustomShape 43"/>
          <p:cNvSpPr/>
          <p:nvPr/>
        </p:nvSpPr>
        <p:spPr>
          <a:xfrm>
            <a:off x="143640" y="115920"/>
            <a:ext cx="4415040" cy="3675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3333cc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Problem based learning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6" name="CustomShape 44"/>
          <p:cNvSpPr/>
          <p:nvPr/>
        </p:nvSpPr>
        <p:spPr>
          <a:xfrm>
            <a:off x="7619760" y="182520"/>
            <a:ext cx="4266720" cy="580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„</a:t>
            </a: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Tutor</a:t>
            </a:r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“</a:t>
            </a: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7" name="CustomShape 45"/>
          <p:cNvSpPr/>
          <p:nvPr/>
        </p:nvSpPr>
        <p:spPr>
          <a:xfrm>
            <a:off x="9537480" y="3459240"/>
            <a:ext cx="2607120" cy="519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/>
          <a:p>
            <a:pPr>
              <a:lnSpc>
                <a:spcPct val="100000"/>
              </a:lnSpc>
            </a:pPr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„</a:t>
            </a: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Students</a:t>
            </a:r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“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8" name="Line 46"/>
          <p:cNvSpPr/>
          <p:nvPr/>
        </p:nvSpPr>
        <p:spPr>
          <a:xfrm flipH="1">
            <a:off x="6705360" y="457200"/>
            <a:ext cx="711360" cy="152280"/>
          </a:xfrm>
          <a:prstGeom prst="line">
            <a:avLst/>
          </a:prstGeom>
          <a:ln w="5724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9" name="CustomShape 47"/>
          <p:cNvSpPr/>
          <p:nvPr/>
        </p:nvSpPr>
        <p:spPr>
          <a:xfrm>
            <a:off x="7823160" y="2971800"/>
            <a:ext cx="812160" cy="60876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ffff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40" name="CustomShape 48"/>
          <p:cNvSpPr/>
          <p:nvPr/>
        </p:nvSpPr>
        <p:spPr>
          <a:xfrm>
            <a:off x="8026560" y="3200400"/>
            <a:ext cx="10044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1" name="CustomShape 49"/>
          <p:cNvSpPr/>
          <p:nvPr/>
        </p:nvSpPr>
        <p:spPr>
          <a:xfrm>
            <a:off x="8229240" y="3200400"/>
            <a:ext cx="10116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2" name="CustomShape 50"/>
          <p:cNvSpPr/>
          <p:nvPr/>
        </p:nvSpPr>
        <p:spPr>
          <a:xfrm>
            <a:off x="8127720" y="3276720"/>
            <a:ext cx="101160" cy="15156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3" name="CustomShape 51"/>
          <p:cNvSpPr/>
          <p:nvPr/>
        </p:nvSpPr>
        <p:spPr>
          <a:xfrm>
            <a:off x="8026560" y="3424680"/>
            <a:ext cx="303840" cy="151920"/>
          </a:xfrm>
          <a:custGeom>
            <a:avLst/>
            <a:gdLst/>
            <a:ahLst/>
            <a:rect l="l" t="t" r="r" b="b"/>
            <a:pathLst>
              <a:path w="847" h="213">
                <a:moveTo>
                  <a:pt x="846" y="0"/>
                </a:moveTo>
                <a:lnTo>
                  <a:pt x="845" y="11"/>
                </a:lnTo>
                <a:lnTo>
                  <a:pt x="844" y="21"/>
                </a:lnTo>
                <a:lnTo>
                  <a:pt x="841" y="32"/>
                </a:lnTo>
                <a:lnTo>
                  <a:pt x="837" y="43"/>
                </a:lnTo>
                <a:lnTo>
                  <a:pt x="832" y="53"/>
                </a:lnTo>
                <a:lnTo>
                  <a:pt x="827" y="63"/>
                </a:lnTo>
                <a:lnTo>
                  <a:pt x="820" y="74"/>
                </a:lnTo>
                <a:lnTo>
                  <a:pt x="812" y="84"/>
                </a:lnTo>
                <a:lnTo>
                  <a:pt x="803" y="93"/>
                </a:lnTo>
                <a:lnTo>
                  <a:pt x="793" y="103"/>
                </a:lnTo>
                <a:lnTo>
                  <a:pt x="782" y="112"/>
                </a:lnTo>
                <a:lnTo>
                  <a:pt x="770" y="121"/>
                </a:lnTo>
                <a:lnTo>
                  <a:pt x="757" y="130"/>
                </a:lnTo>
                <a:lnTo>
                  <a:pt x="744" y="138"/>
                </a:lnTo>
                <a:lnTo>
                  <a:pt x="730" y="146"/>
                </a:lnTo>
                <a:lnTo>
                  <a:pt x="714" y="154"/>
                </a:lnTo>
                <a:lnTo>
                  <a:pt x="699" y="161"/>
                </a:lnTo>
                <a:lnTo>
                  <a:pt x="682" y="168"/>
                </a:lnTo>
                <a:lnTo>
                  <a:pt x="665" y="174"/>
                </a:lnTo>
                <a:lnTo>
                  <a:pt x="647" y="180"/>
                </a:lnTo>
                <a:lnTo>
                  <a:pt x="628" y="185"/>
                </a:lnTo>
                <a:lnTo>
                  <a:pt x="609" y="190"/>
                </a:lnTo>
                <a:lnTo>
                  <a:pt x="590" y="195"/>
                </a:lnTo>
                <a:lnTo>
                  <a:pt x="570" y="199"/>
                </a:lnTo>
                <a:lnTo>
                  <a:pt x="550" y="202"/>
                </a:lnTo>
                <a:lnTo>
                  <a:pt x="529" y="205"/>
                </a:lnTo>
                <a:lnTo>
                  <a:pt x="508" y="208"/>
                </a:lnTo>
                <a:lnTo>
                  <a:pt x="487" y="210"/>
                </a:lnTo>
                <a:lnTo>
                  <a:pt x="466" y="211"/>
                </a:lnTo>
                <a:lnTo>
                  <a:pt x="444" y="212"/>
                </a:lnTo>
                <a:lnTo>
                  <a:pt x="423" y="212"/>
                </a:lnTo>
                <a:lnTo>
                  <a:pt x="402" y="212"/>
                </a:lnTo>
                <a:lnTo>
                  <a:pt x="380" y="211"/>
                </a:lnTo>
                <a:lnTo>
                  <a:pt x="359" y="210"/>
                </a:lnTo>
                <a:lnTo>
                  <a:pt x="338" y="208"/>
                </a:lnTo>
                <a:lnTo>
                  <a:pt x="317" y="205"/>
                </a:lnTo>
                <a:lnTo>
                  <a:pt x="296" y="202"/>
                </a:lnTo>
                <a:lnTo>
                  <a:pt x="276" y="199"/>
                </a:lnTo>
                <a:lnTo>
                  <a:pt x="256" y="195"/>
                </a:lnTo>
                <a:lnTo>
                  <a:pt x="237" y="190"/>
                </a:lnTo>
                <a:lnTo>
                  <a:pt x="218" y="185"/>
                </a:lnTo>
                <a:lnTo>
                  <a:pt x="199" y="180"/>
                </a:lnTo>
                <a:lnTo>
                  <a:pt x="181" y="174"/>
                </a:lnTo>
                <a:lnTo>
                  <a:pt x="164" y="168"/>
                </a:lnTo>
                <a:lnTo>
                  <a:pt x="147" y="161"/>
                </a:lnTo>
                <a:lnTo>
                  <a:pt x="132" y="154"/>
                </a:lnTo>
                <a:lnTo>
                  <a:pt x="116" y="146"/>
                </a:lnTo>
                <a:lnTo>
                  <a:pt x="102" y="138"/>
                </a:lnTo>
                <a:lnTo>
                  <a:pt x="89" y="130"/>
                </a:lnTo>
                <a:lnTo>
                  <a:pt x="76" y="121"/>
                </a:lnTo>
                <a:lnTo>
                  <a:pt x="64" y="112"/>
                </a:lnTo>
                <a:lnTo>
                  <a:pt x="53" y="103"/>
                </a:lnTo>
                <a:lnTo>
                  <a:pt x="43" y="93"/>
                </a:lnTo>
                <a:lnTo>
                  <a:pt x="34" y="84"/>
                </a:lnTo>
                <a:lnTo>
                  <a:pt x="26" y="74"/>
                </a:lnTo>
                <a:lnTo>
                  <a:pt x="19" y="63"/>
                </a:lnTo>
                <a:lnTo>
                  <a:pt x="14" y="53"/>
                </a:lnTo>
                <a:lnTo>
                  <a:pt x="9" y="43"/>
                </a:lnTo>
                <a:lnTo>
                  <a:pt x="5" y="32"/>
                </a:lnTo>
                <a:lnTo>
                  <a:pt x="2" y="21"/>
                </a:lnTo>
                <a:lnTo>
                  <a:pt x="1" y="11"/>
                </a:lnTo>
                <a:lnTo>
                  <a:pt x="0" y="0"/>
                </a:lnTo>
                <a:lnTo>
                  <a:pt x="211" y="0"/>
                </a:lnTo>
                <a:lnTo>
                  <a:pt x="211" y="5"/>
                </a:lnTo>
                <a:lnTo>
                  <a:pt x="212" y="11"/>
                </a:lnTo>
                <a:lnTo>
                  <a:pt x="213" y="16"/>
                </a:lnTo>
                <a:lnTo>
                  <a:pt x="215" y="21"/>
                </a:lnTo>
                <a:lnTo>
                  <a:pt x="218" y="27"/>
                </a:lnTo>
                <a:lnTo>
                  <a:pt x="221" y="32"/>
                </a:lnTo>
                <a:lnTo>
                  <a:pt x="224" y="37"/>
                </a:lnTo>
                <a:lnTo>
                  <a:pt x="228" y="42"/>
                </a:lnTo>
                <a:lnTo>
                  <a:pt x="233" y="47"/>
                </a:lnTo>
                <a:lnTo>
                  <a:pt x="238" y="51"/>
                </a:lnTo>
                <a:lnTo>
                  <a:pt x="243" y="56"/>
                </a:lnTo>
                <a:lnTo>
                  <a:pt x="249" y="61"/>
                </a:lnTo>
                <a:lnTo>
                  <a:pt x="255" y="65"/>
                </a:lnTo>
                <a:lnTo>
                  <a:pt x="262" y="69"/>
                </a:lnTo>
                <a:lnTo>
                  <a:pt x="269" y="73"/>
                </a:lnTo>
                <a:lnTo>
                  <a:pt x="277" y="77"/>
                </a:lnTo>
                <a:lnTo>
                  <a:pt x="285" y="80"/>
                </a:lnTo>
                <a:lnTo>
                  <a:pt x="293" y="84"/>
                </a:lnTo>
                <a:lnTo>
                  <a:pt x="302" y="87"/>
                </a:lnTo>
                <a:lnTo>
                  <a:pt x="311" y="90"/>
                </a:lnTo>
                <a:lnTo>
                  <a:pt x="320" y="93"/>
                </a:lnTo>
                <a:lnTo>
                  <a:pt x="330" y="95"/>
                </a:lnTo>
                <a:lnTo>
                  <a:pt x="339" y="97"/>
                </a:lnTo>
                <a:lnTo>
                  <a:pt x="349" y="99"/>
                </a:lnTo>
                <a:lnTo>
                  <a:pt x="360" y="101"/>
                </a:lnTo>
                <a:lnTo>
                  <a:pt x="370" y="103"/>
                </a:lnTo>
                <a:lnTo>
                  <a:pt x="380" y="104"/>
                </a:lnTo>
                <a:lnTo>
                  <a:pt x="391" y="105"/>
                </a:lnTo>
                <a:lnTo>
                  <a:pt x="402" y="105"/>
                </a:lnTo>
                <a:lnTo>
                  <a:pt x="412" y="106"/>
                </a:lnTo>
                <a:lnTo>
                  <a:pt x="423" y="106"/>
                </a:lnTo>
                <a:lnTo>
                  <a:pt x="434" y="106"/>
                </a:lnTo>
                <a:lnTo>
                  <a:pt x="444" y="105"/>
                </a:lnTo>
                <a:lnTo>
                  <a:pt x="455" y="105"/>
                </a:lnTo>
                <a:lnTo>
                  <a:pt x="466" y="104"/>
                </a:lnTo>
                <a:lnTo>
                  <a:pt x="476" y="103"/>
                </a:lnTo>
                <a:lnTo>
                  <a:pt x="486" y="101"/>
                </a:lnTo>
                <a:lnTo>
                  <a:pt x="497" y="99"/>
                </a:lnTo>
                <a:lnTo>
                  <a:pt x="507" y="97"/>
                </a:lnTo>
                <a:lnTo>
                  <a:pt x="516" y="95"/>
                </a:lnTo>
                <a:lnTo>
                  <a:pt x="526" y="93"/>
                </a:lnTo>
                <a:lnTo>
                  <a:pt x="535" y="90"/>
                </a:lnTo>
                <a:lnTo>
                  <a:pt x="544" y="87"/>
                </a:lnTo>
                <a:lnTo>
                  <a:pt x="553" y="84"/>
                </a:lnTo>
                <a:lnTo>
                  <a:pt x="561" y="80"/>
                </a:lnTo>
                <a:lnTo>
                  <a:pt x="569" y="77"/>
                </a:lnTo>
                <a:lnTo>
                  <a:pt x="577" y="73"/>
                </a:lnTo>
                <a:lnTo>
                  <a:pt x="584" y="69"/>
                </a:lnTo>
                <a:lnTo>
                  <a:pt x="591" y="65"/>
                </a:lnTo>
                <a:lnTo>
                  <a:pt x="597" y="61"/>
                </a:lnTo>
                <a:lnTo>
                  <a:pt x="603" y="56"/>
                </a:lnTo>
                <a:lnTo>
                  <a:pt x="608" y="51"/>
                </a:lnTo>
                <a:lnTo>
                  <a:pt x="613" y="47"/>
                </a:lnTo>
                <a:lnTo>
                  <a:pt x="618" y="42"/>
                </a:lnTo>
                <a:lnTo>
                  <a:pt x="622" y="37"/>
                </a:lnTo>
                <a:lnTo>
                  <a:pt x="625" y="32"/>
                </a:lnTo>
                <a:lnTo>
                  <a:pt x="628" y="27"/>
                </a:lnTo>
                <a:lnTo>
                  <a:pt x="631" y="21"/>
                </a:lnTo>
                <a:lnTo>
                  <a:pt x="633" y="16"/>
                </a:lnTo>
                <a:lnTo>
                  <a:pt x="634" y="11"/>
                </a:lnTo>
                <a:lnTo>
                  <a:pt x="635" y="5"/>
                </a:lnTo>
                <a:lnTo>
                  <a:pt x="635" y="0"/>
                </a:lnTo>
                <a:lnTo>
                  <a:pt x="846" y="0"/>
                </a:lnTo>
              </a:path>
            </a:pathLst>
          </a:cu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4" name="CustomShape 52"/>
          <p:cNvSpPr/>
          <p:nvPr/>
        </p:nvSpPr>
        <p:spPr>
          <a:xfrm>
            <a:off x="8534160" y="3048120"/>
            <a:ext cx="101160" cy="7524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5" name="CustomShape 53"/>
          <p:cNvSpPr/>
          <p:nvPr/>
        </p:nvSpPr>
        <p:spPr>
          <a:xfrm>
            <a:off x="7822800" y="3048120"/>
            <a:ext cx="101160" cy="7524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6" name="CustomShape 54"/>
          <p:cNvSpPr/>
          <p:nvPr/>
        </p:nvSpPr>
        <p:spPr>
          <a:xfrm>
            <a:off x="5587920" y="5638680"/>
            <a:ext cx="812160" cy="60912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ffff00"/>
            </a:solidFill>
            <a:miter/>
          </a:ln>
          <a:effectLst>
            <a:outerShdw dir="2700000" dist="153753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47" name="CustomShape 55"/>
          <p:cNvSpPr/>
          <p:nvPr/>
        </p:nvSpPr>
        <p:spPr>
          <a:xfrm>
            <a:off x="5790960" y="5867280"/>
            <a:ext cx="101160" cy="7560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48" name="CustomShape 56"/>
          <p:cNvSpPr/>
          <p:nvPr/>
        </p:nvSpPr>
        <p:spPr>
          <a:xfrm>
            <a:off x="5994360" y="5867280"/>
            <a:ext cx="100800" cy="75600"/>
          </a:xfrm>
          <a:prstGeom prst="ellipse">
            <a:avLst/>
          </a:prstGeom>
          <a:solidFill>
            <a:srgbClr val="ffffff"/>
          </a:solidFill>
          <a:ln w="38160">
            <a:solidFill>
              <a:srgbClr val="000000"/>
            </a:solidFill>
            <a:miter/>
          </a:ln>
          <a:effectLst>
            <a:outerShdw dir="2700000" dist="107932">
              <a:srgbClr val="1c1c1c">
                <a:alpha val="50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349" name="CustomShape 57"/>
          <p:cNvSpPr/>
          <p:nvPr/>
        </p:nvSpPr>
        <p:spPr>
          <a:xfrm>
            <a:off x="5892840" y="5943600"/>
            <a:ext cx="100440" cy="151560"/>
          </a:xfrm>
          <a:prstGeom prst="ellipse">
            <a:avLst/>
          </a:pr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50" name="CustomShape 58"/>
          <p:cNvSpPr/>
          <p:nvPr/>
        </p:nvSpPr>
        <p:spPr>
          <a:xfrm>
            <a:off x="5791320" y="6091200"/>
            <a:ext cx="303840" cy="151560"/>
          </a:xfrm>
          <a:custGeom>
            <a:avLst/>
            <a:gdLst/>
            <a:ahLst/>
            <a:rect l="l" t="t" r="r" b="b"/>
            <a:pathLst>
              <a:path w="847" h="213">
                <a:moveTo>
                  <a:pt x="846" y="0"/>
                </a:moveTo>
                <a:lnTo>
                  <a:pt x="845" y="11"/>
                </a:lnTo>
                <a:lnTo>
                  <a:pt x="844" y="21"/>
                </a:lnTo>
                <a:lnTo>
                  <a:pt x="841" y="32"/>
                </a:lnTo>
                <a:lnTo>
                  <a:pt x="837" y="43"/>
                </a:lnTo>
                <a:lnTo>
                  <a:pt x="832" y="53"/>
                </a:lnTo>
                <a:lnTo>
                  <a:pt x="827" y="63"/>
                </a:lnTo>
                <a:lnTo>
                  <a:pt x="820" y="74"/>
                </a:lnTo>
                <a:lnTo>
                  <a:pt x="812" y="84"/>
                </a:lnTo>
                <a:lnTo>
                  <a:pt x="803" y="93"/>
                </a:lnTo>
                <a:lnTo>
                  <a:pt x="793" y="103"/>
                </a:lnTo>
                <a:lnTo>
                  <a:pt x="782" y="112"/>
                </a:lnTo>
                <a:lnTo>
                  <a:pt x="770" y="121"/>
                </a:lnTo>
                <a:lnTo>
                  <a:pt x="757" y="130"/>
                </a:lnTo>
                <a:lnTo>
                  <a:pt x="744" y="138"/>
                </a:lnTo>
                <a:lnTo>
                  <a:pt x="730" y="146"/>
                </a:lnTo>
                <a:lnTo>
                  <a:pt x="714" y="154"/>
                </a:lnTo>
                <a:lnTo>
                  <a:pt x="699" y="161"/>
                </a:lnTo>
                <a:lnTo>
                  <a:pt x="682" y="168"/>
                </a:lnTo>
                <a:lnTo>
                  <a:pt x="665" y="174"/>
                </a:lnTo>
                <a:lnTo>
                  <a:pt x="647" y="180"/>
                </a:lnTo>
                <a:lnTo>
                  <a:pt x="628" y="185"/>
                </a:lnTo>
                <a:lnTo>
                  <a:pt x="609" y="190"/>
                </a:lnTo>
                <a:lnTo>
                  <a:pt x="590" y="195"/>
                </a:lnTo>
                <a:lnTo>
                  <a:pt x="570" y="199"/>
                </a:lnTo>
                <a:lnTo>
                  <a:pt x="550" y="202"/>
                </a:lnTo>
                <a:lnTo>
                  <a:pt x="529" y="205"/>
                </a:lnTo>
                <a:lnTo>
                  <a:pt x="508" y="208"/>
                </a:lnTo>
                <a:lnTo>
                  <a:pt x="487" y="210"/>
                </a:lnTo>
                <a:lnTo>
                  <a:pt x="466" y="211"/>
                </a:lnTo>
                <a:lnTo>
                  <a:pt x="444" y="212"/>
                </a:lnTo>
                <a:lnTo>
                  <a:pt x="423" y="212"/>
                </a:lnTo>
                <a:lnTo>
                  <a:pt x="402" y="212"/>
                </a:lnTo>
                <a:lnTo>
                  <a:pt x="380" y="211"/>
                </a:lnTo>
                <a:lnTo>
                  <a:pt x="359" y="210"/>
                </a:lnTo>
                <a:lnTo>
                  <a:pt x="338" y="208"/>
                </a:lnTo>
                <a:lnTo>
                  <a:pt x="317" y="205"/>
                </a:lnTo>
                <a:lnTo>
                  <a:pt x="296" y="202"/>
                </a:lnTo>
                <a:lnTo>
                  <a:pt x="276" y="199"/>
                </a:lnTo>
                <a:lnTo>
                  <a:pt x="256" y="195"/>
                </a:lnTo>
                <a:lnTo>
                  <a:pt x="237" y="190"/>
                </a:lnTo>
                <a:lnTo>
                  <a:pt x="218" y="185"/>
                </a:lnTo>
                <a:lnTo>
                  <a:pt x="199" y="180"/>
                </a:lnTo>
                <a:lnTo>
                  <a:pt x="181" y="174"/>
                </a:lnTo>
                <a:lnTo>
                  <a:pt x="164" y="168"/>
                </a:lnTo>
                <a:lnTo>
                  <a:pt x="147" y="161"/>
                </a:lnTo>
                <a:lnTo>
                  <a:pt x="132" y="154"/>
                </a:lnTo>
                <a:lnTo>
                  <a:pt x="116" y="146"/>
                </a:lnTo>
                <a:lnTo>
                  <a:pt x="102" y="138"/>
                </a:lnTo>
                <a:lnTo>
                  <a:pt x="89" y="130"/>
                </a:lnTo>
                <a:lnTo>
                  <a:pt x="76" y="121"/>
                </a:lnTo>
                <a:lnTo>
                  <a:pt x="64" y="112"/>
                </a:lnTo>
                <a:lnTo>
                  <a:pt x="53" y="103"/>
                </a:lnTo>
                <a:lnTo>
                  <a:pt x="43" y="93"/>
                </a:lnTo>
                <a:lnTo>
                  <a:pt x="34" y="84"/>
                </a:lnTo>
                <a:lnTo>
                  <a:pt x="26" y="74"/>
                </a:lnTo>
                <a:lnTo>
                  <a:pt x="19" y="63"/>
                </a:lnTo>
                <a:lnTo>
                  <a:pt x="14" y="53"/>
                </a:lnTo>
                <a:lnTo>
                  <a:pt x="9" y="43"/>
                </a:lnTo>
                <a:lnTo>
                  <a:pt x="5" y="32"/>
                </a:lnTo>
                <a:lnTo>
                  <a:pt x="2" y="21"/>
                </a:lnTo>
                <a:lnTo>
                  <a:pt x="1" y="11"/>
                </a:lnTo>
                <a:lnTo>
                  <a:pt x="0" y="0"/>
                </a:lnTo>
                <a:lnTo>
                  <a:pt x="211" y="0"/>
                </a:lnTo>
                <a:lnTo>
                  <a:pt x="211" y="5"/>
                </a:lnTo>
                <a:lnTo>
                  <a:pt x="212" y="11"/>
                </a:lnTo>
                <a:lnTo>
                  <a:pt x="213" y="16"/>
                </a:lnTo>
                <a:lnTo>
                  <a:pt x="215" y="21"/>
                </a:lnTo>
                <a:lnTo>
                  <a:pt x="218" y="27"/>
                </a:lnTo>
                <a:lnTo>
                  <a:pt x="221" y="32"/>
                </a:lnTo>
                <a:lnTo>
                  <a:pt x="224" y="37"/>
                </a:lnTo>
                <a:lnTo>
                  <a:pt x="228" y="42"/>
                </a:lnTo>
                <a:lnTo>
                  <a:pt x="233" y="47"/>
                </a:lnTo>
                <a:lnTo>
                  <a:pt x="238" y="51"/>
                </a:lnTo>
                <a:lnTo>
                  <a:pt x="243" y="56"/>
                </a:lnTo>
                <a:lnTo>
                  <a:pt x="249" y="61"/>
                </a:lnTo>
                <a:lnTo>
                  <a:pt x="255" y="65"/>
                </a:lnTo>
                <a:lnTo>
                  <a:pt x="262" y="69"/>
                </a:lnTo>
                <a:lnTo>
                  <a:pt x="269" y="73"/>
                </a:lnTo>
                <a:lnTo>
                  <a:pt x="277" y="77"/>
                </a:lnTo>
                <a:lnTo>
                  <a:pt x="285" y="80"/>
                </a:lnTo>
                <a:lnTo>
                  <a:pt x="293" y="84"/>
                </a:lnTo>
                <a:lnTo>
                  <a:pt x="302" y="87"/>
                </a:lnTo>
                <a:lnTo>
                  <a:pt x="311" y="90"/>
                </a:lnTo>
                <a:lnTo>
                  <a:pt x="320" y="93"/>
                </a:lnTo>
                <a:lnTo>
                  <a:pt x="330" y="95"/>
                </a:lnTo>
                <a:lnTo>
                  <a:pt x="339" y="97"/>
                </a:lnTo>
                <a:lnTo>
                  <a:pt x="349" y="99"/>
                </a:lnTo>
                <a:lnTo>
                  <a:pt x="360" y="101"/>
                </a:lnTo>
                <a:lnTo>
                  <a:pt x="370" y="103"/>
                </a:lnTo>
                <a:lnTo>
                  <a:pt x="380" y="104"/>
                </a:lnTo>
                <a:lnTo>
                  <a:pt x="391" y="105"/>
                </a:lnTo>
                <a:lnTo>
                  <a:pt x="402" y="105"/>
                </a:lnTo>
                <a:lnTo>
                  <a:pt x="412" y="106"/>
                </a:lnTo>
                <a:lnTo>
                  <a:pt x="423" y="106"/>
                </a:lnTo>
                <a:lnTo>
                  <a:pt x="434" y="106"/>
                </a:lnTo>
                <a:lnTo>
                  <a:pt x="444" y="105"/>
                </a:lnTo>
                <a:lnTo>
                  <a:pt x="455" y="105"/>
                </a:lnTo>
                <a:lnTo>
                  <a:pt x="466" y="104"/>
                </a:lnTo>
                <a:lnTo>
                  <a:pt x="476" y="103"/>
                </a:lnTo>
                <a:lnTo>
                  <a:pt x="486" y="101"/>
                </a:lnTo>
                <a:lnTo>
                  <a:pt x="497" y="99"/>
                </a:lnTo>
                <a:lnTo>
                  <a:pt x="507" y="97"/>
                </a:lnTo>
                <a:lnTo>
                  <a:pt x="516" y="95"/>
                </a:lnTo>
                <a:lnTo>
                  <a:pt x="526" y="93"/>
                </a:lnTo>
                <a:lnTo>
                  <a:pt x="535" y="90"/>
                </a:lnTo>
                <a:lnTo>
                  <a:pt x="544" y="87"/>
                </a:lnTo>
                <a:lnTo>
                  <a:pt x="553" y="84"/>
                </a:lnTo>
                <a:lnTo>
                  <a:pt x="561" y="80"/>
                </a:lnTo>
                <a:lnTo>
                  <a:pt x="569" y="77"/>
                </a:lnTo>
                <a:lnTo>
                  <a:pt x="577" y="73"/>
                </a:lnTo>
                <a:lnTo>
                  <a:pt x="584" y="69"/>
                </a:lnTo>
                <a:lnTo>
                  <a:pt x="591" y="65"/>
                </a:lnTo>
                <a:lnTo>
                  <a:pt x="597" y="61"/>
                </a:lnTo>
                <a:lnTo>
                  <a:pt x="603" y="56"/>
                </a:lnTo>
                <a:lnTo>
                  <a:pt x="608" y="51"/>
                </a:lnTo>
                <a:lnTo>
                  <a:pt x="613" y="47"/>
                </a:lnTo>
                <a:lnTo>
                  <a:pt x="618" y="42"/>
                </a:lnTo>
                <a:lnTo>
                  <a:pt x="622" y="37"/>
                </a:lnTo>
                <a:lnTo>
                  <a:pt x="625" y="32"/>
                </a:lnTo>
                <a:lnTo>
                  <a:pt x="628" y="27"/>
                </a:lnTo>
                <a:lnTo>
                  <a:pt x="631" y="21"/>
                </a:lnTo>
                <a:lnTo>
                  <a:pt x="633" y="16"/>
                </a:lnTo>
                <a:lnTo>
                  <a:pt x="634" y="11"/>
                </a:lnTo>
                <a:lnTo>
                  <a:pt x="635" y="5"/>
                </a:lnTo>
                <a:lnTo>
                  <a:pt x="635" y="0"/>
                </a:lnTo>
                <a:lnTo>
                  <a:pt x="846" y="0"/>
                </a:lnTo>
              </a:path>
            </a:pathLst>
          </a:custGeom>
          <a:solidFill>
            <a:srgbClr val="1c1c1c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51" name="CustomShape 59"/>
          <p:cNvSpPr/>
          <p:nvPr/>
        </p:nvSpPr>
        <p:spPr>
          <a:xfrm>
            <a:off x="6298920" y="5715000"/>
            <a:ext cx="101160" cy="756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52" name="CustomShape 60"/>
          <p:cNvSpPr/>
          <p:nvPr/>
        </p:nvSpPr>
        <p:spPr>
          <a:xfrm>
            <a:off x="5588280" y="5715000"/>
            <a:ext cx="100440" cy="756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53" name="Line 61"/>
          <p:cNvSpPr/>
          <p:nvPr/>
        </p:nvSpPr>
        <p:spPr>
          <a:xfrm>
            <a:off x="4752000" y="1916280"/>
            <a:ext cx="2766240" cy="128412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4" name="Line 62"/>
          <p:cNvSpPr/>
          <p:nvPr/>
        </p:nvSpPr>
        <p:spPr>
          <a:xfrm flipV="1">
            <a:off x="4271400" y="1197000"/>
            <a:ext cx="1441440" cy="201600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5" name="Line 63"/>
          <p:cNvSpPr/>
          <p:nvPr/>
        </p:nvSpPr>
        <p:spPr>
          <a:xfrm flipV="1">
            <a:off x="4572000" y="4495680"/>
            <a:ext cx="2438280" cy="7632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6" name="Line 64"/>
          <p:cNvSpPr/>
          <p:nvPr/>
        </p:nvSpPr>
        <p:spPr>
          <a:xfrm flipV="1">
            <a:off x="5712840" y="1196640"/>
            <a:ext cx="190440" cy="388764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7" name="Line 65"/>
          <p:cNvSpPr/>
          <p:nvPr/>
        </p:nvSpPr>
        <p:spPr>
          <a:xfrm flipH="1">
            <a:off x="4980600" y="1739520"/>
            <a:ext cx="1845720" cy="242316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8" name="Line 66"/>
          <p:cNvSpPr/>
          <p:nvPr/>
        </p:nvSpPr>
        <p:spPr>
          <a:xfrm flipV="1">
            <a:off x="4673520" y="2924280"/>
            <a:ext cx="2766240" cy="12384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9" name="Line 67"/>
          <p:cNvSpPr/>
          <p:nvPr/>
        </p:nvSpPr>
        <p:spPr>
          <a:xfrm>
            <a:off x="4470120" y="3276720"/>
            <a:ext cx="2777400" cy="108900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0" name="Line 68"/>
          <p:cNvSpPr/>
          <p:nvPr/>
        </p:nvSpPr>
        <p:spPr>
          <a:xfrm flipH="1">
            <a:off x="4978440" y="3284640"/>
            <a:ext cx="2366280" cy="105876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1" name="Line 69"/>
          <p:cNvSpPr/>
          <p:nvPr/>
        </p:nvSpPr>
        <p:spPr>
          <a:xfrm flipV="1">
            <a:off x="6000840" y="3284640"/>
            <a:ext cx="1546920" cy="182880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2" name="Line 70"/>
          <p:cNvSpPr/>
          <p:nvPr/>
        </p:nvSpPr>
        <p:spPr>
          <a:xfrm flipH="1" flipV="1">
            <a:off x="6190920" y="1267920"/>
            <a:ext cx="1225800" cy="277020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3" name="Line 71"/>
          <p:cNvSpPr/>
          <p:nvPr/>
        </p:nvSpPr>
        <p:spPr>
          <a:xfrm flipH="1" flipV="1">
            <a:off x="4673520" y="2209320"/>
            <a:ext cx="2573640" cy="194004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4" name="CustomShape 72"/>
          <p:cNvSpPr/>
          <p:nvPr/>
        </p:nvSpPr>
        <p:spPr>
          <a:xfrm>
            <a:off x="8339400" y="1295280"/>
            <a:ext cx="1117080" cy="4952520"/>
          </a:xfrm>
          <a:custGeom>
            <a:avLst/>
            <a:gdLst/>
            <a:ahLst/>
            <a:rect l="l" t="t" r="r" b="b"/>
            <a:pathLst>
              <a:path w="3106" h="13761">
                <a:moveTo>
                  <a:pt x="0" y="0"/>
                </a:moveTo>
                <a:cubicBezTo>
                  <a:pt x="776" y="0"/>
                  <a:pt x="1552" y="573"/>
                  <a:pt x="1552" y="1146"/>
                </a:cubicBezTo>
                <a:lnTo>
                  <a:pt x="1552" y="5733"/>
                </a:lnTo>
                <a:cubicBezTo>
                  <a:pt x="1552" y="6306"/>
                  <a:pt x="2329" y="6880"/>
                  <a:pt x="3105" y="6880"/>
                </a:cubicBezTo>
                <a:cubicBezTo>
                  <a:pt x="2329" y="6880"/>
                  <a:pt x="1552" y="7453"/>
                  <a:pt x="1552" y="8026"/>
                </a:cubicBezTo>
                <a:lnTo>
                  <a:pt x="1552" y="12613"/>
                </a:lnTo>
                <a:cubicBezTo>
                  <a:pt x="1552" y="13186"/>
                  <a:pt x="776" y="13760"/>
                  <a:pt x="0" y="13760"/>
                </a:cubicBezTo>
              </a:path>
            </a:pathLst>
          </a:custGeom>
          <a:noFill/>
          <a:ln w="5724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65" name="CustomShape 73"/>
          <p:cNvSpPr/>
          <p:nvPr/>
        </p:nvSpPr>
        <p:spPr>
          <a:xfrm>
            <a:off x="5977080" y="476280"/>
            <a:ext cx="101160" cy="75600"/>
          </a:xfrm>
          <a:prstGeom prst="ellipse">
            <a:avLst/>
          </a:prstGeom>
          <a:solidFill>
            <a:srgbClr val="0066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66" name="Line 74"/>
          <p:cNvSpPr/>
          <p:nvPr/>
        </p:nvSpPr>
        <p:spPr>
          <a:xfrm>
            <a:off x="4368960" y="3429000"/>
            <a:ext cx="1054080" cy="187164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7" name="Line 75"/>
          <p:cNvSpPr/>
          <p:nvPr/>
        </p:nvSpPr>
        <p:spPr>
          <a:xfrm flipV="1">
            <a:off x="4847040" y="2133360"/>
            <a:ext cx="2112480" cy="71892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8" name="Line 76"/>
          <p:cNvSpPr/>
          <p:nvPr/>
        </p:nvSpPr>
        <p:spPr>
          <a:xfrm>
            <a:off x="4271400" y="3500280"/>
            <a:ext cx="192240" cy="93672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9" name="Line 77"/>
          <p:cNvSpPr/>
          <p:nvPr/>
        </p:nvSpPr>
        <p:spPr>
          <a:xfrm flipV="1">
            <a:off x="6288480" y="4508640"/>
            <a:ext cx="863640" cy="57600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0" name="Line 78"/>
          <p:cNvSpPr/>
          <p:nvPr/>
        </p:nvSpPr>
        <p:spPr>
          <a:xfrm>
            <a:off x="6959520" y="1916280"/>
            <a:ext cx="288000" cy="86508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1" name="Line 79"/>
          <p:cNvSpPr/>
          <p:nvPr/>
        </p:nvSpPr>
        <p:spPr>
          <a:xfrm flipH="1">
            <a:off x="4271400" y="1989000"/>
            <a:ext cx="384840" cy="86364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2" name="Line 80"/>
          <p:cNvSpPr/>
          <p:nvPr/>
        </p:nvSpPr>
        <p:spPr>
          <a:xfrm flipV="1">
            <a:off x="4752000" y="1699920"/>
            <a:ext cx="2112480" cy="7308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3" name="Line 81"/>
          <p:cNvSpPr/>
          <p:nvPr/>
        </p:nvSpPr>
        <p:spPr>
          <a:xfrm>
            <a:off x="4656240" y="4797360"/>
            <a:ext cx="478440" cy="36036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4" name="Line 82"/>
          <p:cNvSpPr/>
          <p:nvPr/>
        </p:nvSpPr>
        <p:spPr>
          <a:xfrm flipV="1">
            <a:off x="4656600" y="1483920"/>
            <a:ext cx="1056240" cy="280836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5" name="Line 83"/>
          <p:cNvSpPr/>
          <p:nvPr/>
        </p:nvSpPr>
        <p:spPr>
          <a:xfrm flipV="1">
            <a:off x="4752000" y="1196640"/>
            <a:ext cx="671040" cy="36036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6" name="Line 84"/>
          <p:cNvSpPr/>
          <p:nvPr/>
        </p:nvSpPr>
        <p:spPr>
          <a:xfrm>
            <a:off x="6288480" y="1197000"/>
            <a:ext cx="480600" cy="36036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7" name="Line 85"/>
          <p:cNvSpPr/>
          <p:nvPr/>
        </p:nvSpPr>
        <p:spPr>
          <a:xfrm flipH="1" flipV="1">
            <a:off x="6000840" y="1483920"/>
            <a:ext cx="1055880" cy="129708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8" name="Line 86"/>
          <p:cNvSpPr/>
          <p:nvPr/>
        </p:nvSpPr>
        <p:spPr>
          <a:xfrm flipH="1" flipV="1">
            <a:off x="4368240" y="2491920"/>
            <a:ext cx="190800" cy="151308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9" name="Line 87"/>
          <p:cNvSpPr/>
          <p:nvPr/>
        </p:nvSpPr>
        <p:spPr>
          <a:xfrm flipV="1">
            <a:off x="5903280" y="2349000"/>
            <a:ext cx="1056240" cy="237492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80" name="Line 88"/>
          <p:cNvSpPr/>
          <p:nvPr/>
        </p:nvSpPr>
        <p:spPr>
          <a:xfrm>
            <a:off x="4559400" y="2492280"/>
            <a:ext cx="960840" cy="2305080"/>
          </a:xfrm>
          <a:prstGeom prst="line">
            <a:avLst/>
          </a:prstGeom>
          <a:ln w="5724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48" dur="indefinite" restart="never" nodeType="tmRoot">
          <p:childTnLst>
            <p:seq>
              <p:cTn id="49" dur="indefinite" nodeType="mainSeq"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54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nodeType="after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58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nodeType="after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62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66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70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nodeType="afterEffect" fill="hold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out">
                                      <p:cBhvr additive="repl">
                                        <p:cTn id="74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78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500"/>
                            </p:stCondLst>
                            <p:childTnLst>
                              <p:par>
                                <p:cTn id="80" nodeType="afterEffect" fill="hold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 additive="repl">
                                        <p:cTn id="82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nodeType="afterEffect" fill="hold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 additive="repl">
                                        <p:cTn id="86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CustomShape 1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In relation to curriculum design </a:t>
            </a:r>
            <a:r>
              <a:rPr b="1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Problem–Based Learning (PBL)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2" name="CustomShape 2"/>
          <p:cNvSpPr/>
          <p:nvPr/>
        </p:nvSpPr>
        <p:spPr>
          <a:xfrm>
            <a:off x="838080" y="1825560"/>
            <a:ext cx="3796560" cy="43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allows for some choice within a programme of areas that students may study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it allows students to set some of their own learning objectives/outcomes, dependent on prior knowledge.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importance of attempting to focus on the needs of the students at the early stage of curriculum design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3" name="Content Placeholder 4" descr=""/>
          <p:cNvPicPr/>
          <p:nvPr/>
        </p:nvPicPr>
        <p:blipFill>
          <a:blip r:embed="rId1"/>
          <a:srcRect l="4815" t="0" r="0" b="0"/>
          <a:stretch/>
        </p:blipFill>
        <p:spPr>
          <a:xfrm>
            <a:off x="5120640" y="1904400"/>
            <a:ext cx="6231960" cy="4271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87" dur="indefinite" restart="never" nodeType="tmRoot">
          <p:childTnLst>
            <p:seq>
              <p:cTn id="8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CustomShape 1"/>
          <p:cNvSpPr/>
          <p:nvPr/>
        </p:nvSpPr>
        <p:spPr>
          <a:xfrm>
            <a:off x="950040" y="5529960"/>
            <a:ext cx="8616960" cy="109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en-US" sz="2200" spc="-1" strike="noStrike">
                <a:solidFill>
                  <a:srgbClr val="30303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SCL involves ‘increased responsibility and accountability on the part of the student’ 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5" name="Content Placeholder 4" descr=""/>
          <p:cNvPicPr/>
          <p:nvPr/>
        </p:nvPicPr>
        <p:blipFill>
          <a:blip r:embed="rId1"/>
          <a:stretch/>
        </p:blipFill>
        <p:spPr>
          <a:xfrm>
            <a:off x="205200" y="231840"/>
            <a:ext cx="7140240" cy="4919040"/>
          </a:xfrm>
          <a:prstGeom prst="rect">
            <a:avLst/>
          </a:prstGeom>
          <a:ln>
            <a:noFill/>
          </a:ln>
        </p:spPr>
      </p:pic>
      <p:sp>
        <p:nvSpPr>
          <p:cNvPr id="386" name="CustomShape 2"/>
          <p:cNvSpPr/>
          <p:nvPr/>
        </p:nvSpPr>
        <p:spPr>
          <a:xfrm>
            <a:off x="7534800" y="965160"/>
            <a:ext cx="4007160" cy="4019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28600" indent="-22752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This aspect of responsibility aligns with the Lea et al. (2003) view that  ”Problem–based (also case-based)  learning is higher up the student choice  aspect of the SCL than the usual problem–solving or problem–oriented exercises performed in  by lecture/tutorial”.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89" dur="indefinite" restart="never" nodeType="tmRoot">
          <p:childTnLst>
            <p:seq>
              <p:cTn id="9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Application>LibreOffice/5.2.5.1$Linux_X86_64 LibreOffice_project/20m0$Build-1</Application>
  <Words>1180</Words>
  <Paragraphs>93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2020-02-07T18:22:46Z</dcterms:created>
  <dc:creator>Tatjana Volkova</dc:creator>
  <dc:description/>
  <dc:language>en-US</dc:language>
  <cp:lastModifiedBy/>
  <dcterms:modified xsi:type="dcterms:W3CDTF">2020-02-10T22:31:15Z</dcterms:modified>
  <cp:revision>18</cp:revision>
  <dc:subject/>
  <dc:title>Innovative teaching and learning approaches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25</vt:i4>
  </property>
</Properties>
</file>